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77" r:id="rId2"/>
    <p:sldId id="461" r:id="rId3"/>
    <p:sldId id="460" r:id="rId4"/>
    <p:sldId id="449" r:id="rId5"/>
    <p:sldId id="452" r:id="rId6"/>
    <p:sldId id="462" r:id="rId7"/>
    <p:sldId id="465" r:id="rId8"/>
  </p:sldIdLst>
  <p:sldSz cx="12192000" cy="6858000"/>
  <p:notesSz cx="6858000" cy="9144000"/>
  <p:embeddedFontLst>
    <p:embeddedFont>
      <p:font typeface="맑은 고딕" panose="020B0503020000020004" pitchFamily="34" charset="-127"/>
      <p:regular r:id="rId11"/>
      <p:bold r:id="rId12"/>
    </p:embeddedFont>
    <p:embeddedFont>
      <p:font typeface="Sigmar One" panose="020B0604020202020204" charset="0"/>
      <p:regular r:id="rId13"/>
    </p:embeddedFont>
    <p:embeddedFont>
      <p:font typeface="Arial Narrow" panose="020B0606020202030204" pitchFamily="34" charset="0"/>
      <p:regular r:id="rId14"/>
      <p:bold r:id="rId15"/>
      <p:italic r:id="rId16"/>
      <p:boldItalic r:id="rId17"/>
    </p:embeddedFont>
    <p:embeddedFont>
      <p:font typeface="Montserrat Light" panose="020B0604020202020204" charset="-52"/>
      <p:regular r:id="rId18"/>
      <p:italic r:id="rId1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2048"/>
    <a:srgbClr val="2B5EE1"/>
    <a:srgbClr val="F73D49"/>
    <a:srgbClr val="00D996"/>
    <a:srgbClr val="FFC81E"/>
    <a:srgbClr val="163D9E"/>
    <a:srgbClr val="36E8A4"/>
    <a:srgbClr val="7779FA"/>
    <a:srgbClr val="1D1332"/>
    <a:srgbClr val="0094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44" autoAdjust="0"/>
    <p:restoredTop sz="94660"/>
  </p:normalViewPr>
  <p:slideViewPr>
    <p:cSldViewPr snapToGrid="0">
      <p:cViewPr varScale="1">
        <p:scale>
          <a:sx n="88" d="100"/>
          <a:sy n="88" d="100"/>
        </p:scale>
        <p:origin x="562" y="-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29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47FDBB1-5EC9-40FD-9A36-D4E35C581F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F663819-6E29-4FB7-BF1C-93C4B4D7692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45FC5A-1932-4642-9CF8-618CD292DDF6}" type="datetimeFigureOut">
              <a:rPr lang="ko-KR" altLang="en-US" smtClean="0"/>
              <a:t>2023-10-30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B6AF1716-40E8-4512-B252-D7362A0E94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EE3C99E-C3C0-40AD-AD91-8E96E8F586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86696-F86F-4066-9FDD-77F2B013FA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8592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t>2023-10-30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hyperlink" Target="https://pptmon.com/" TargetMode="External"/><Relationship Id="rId18" Type="http://schemas.openxmlformats.org/officeDocument/2006/relationships/image" Target="../media/image10.png"/><Relationship Id="rId26" Type="http://schemas.openxmlformats.org/officeDocument/2006/relationships/image" Target="../media/image18.png"/><Relationship Id="rId3" Type="http://schemas.openxmlformats.org/officeDocument/2006/relationships/image" Target="../media/image4.svg"/><Relationship Id="rId21" Type="http://schemas.openxmlformats.org/officeDocument/2006/relationships/image" Target="../media/image13.png"/><Relationship Id="rId7" Type="http://schemas.openxmlformats.org/officeDocument/2006/relationships/image" Target="../media/image8.svg"/><Relationship Id="rId12" Type="http://schemas.openxmlformats.org/officeDocument/2006/relationships/image" Target="../media/image12.svg"/><Relationship Id="rId17" Type="http://schemas.openxmlformats.org/officeDocument/2006/relationships/image" Target="../media/image9.png"/><Relationship Id="rId25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8.png"/><Relationship Id="rId20" Type="http://schemas.openxmlformats.org/officeDocument/2006/relationships/image" Target="../media/image12.png"/><Relationship Id="rId29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24" Type="http://schemas.openxmlformats.org/officeDocument/2006/relationships/image" Target="../media/image16.png"/><Relationship Id="rId32" Type="http://schemas.openxmlformats.org/officeDocument/2006/relationships/image" Target="../media/image24.png"/><Relationship Id="rId5" Type="http://schemas.openxmlformats.org/officeDocument/2006/relationships/image" Target="../media/image6.svg"/><Relationship Id="rId15" Type="http://schemas.openxmlformats.org/officeDocument/2006/relationships/image" Target="../media/image7.png"/><Relationship Id="rId23" Type="http://schemas.openxmlformats.org/officeDocument/2006/relationships/image" Target="../media/image15.png"/><Relationship Id="rId28" Type="http://schemas.openxmlformats.org/officeDocument/2006/relationships/image" Target="../media/image20.png"/><Relationship Id="rId10" Type="http://schemas.openxmlformats.org/officeDocument/2006/relationships/hyperlink" Target="http://pptmon.com/" TargetMode="External"/><Relationship Id="rId19" Type="http://schemas.openxmlformats.org/officeDocument/2006/relationships/image" Target="../media/image11.png"/><Relationship Id="rId31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hyperlink" Target="http://www.pptmon.com/" TargetMode="External"/><Relationship Id="rId22" Type="http://schemas.openxmlformats.org/officeDocument/2006/relationships/image" Target="../media/image14.png"/><Relationship Id="rId27" Type="http://schemas.openxmlformats.org/officeDocument/2006/relationships/image" Target="../media/image19.png"/><Relationship Id="rId30" Type="http://schemas.openxmlformats.org/officeDocument/2006/relationships/image" Target="../media/image22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22.png"/><Relationship Id="rId3" Type="http://schemas.openxmlformats.org/officeDocument/2006/relationships/image" Target="../media/image6.png"/><Relationship Id="rId7" Type="http://schemas.openxmlformats.org/officeDocument/2006/relationships/image" Target="../media/image25.png"/><Relationship Id="rId12" Type="http://schemas.openxmlformats.org/officeDocument/2006/relationships/image" Target="../media/image10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39.svg"/><Relationship Id="rId5" Type="http://schemas.openxmlformats.org/officeDocument/2006/relationships/hyperlink" Target="https://pptmon.com/" TargetMode="External"/><Relationship Id="rId15" Type="http://schemas.openxmlformats.org/officeDocument/2006/relationships/image" Target="../media/image19.png"/><Relationship Id="rId10" Type="http://schemas.openxmlformats.org/officeDocument/2006/relationships/image" Target="../media/image30.png"/><Relationship Id="rId4" Type="http://schemas.openxmlformats.org/officeDocument/2006/relationships/image" Target="../media/image12.svg"/><Relationship Id="rId9" Type="http://schemas.openxmlformats.org/officeDocument/2006/relationships/image" Target="../media/image27.png"/><Relationship Id="rId1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6.png"/><Relationship Id="rId7" Type="http://schemas.openxmlformats.org/officeDocument/2006/relationships/image" Target="../media/image38.png"/><Relationship Id="rId12" Type="http://schemas.openxmlformats.org/officeDocument/2006/relationships/image" Target="../media/image3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45.sv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34.png"/><Relationship Id="rId4" Type="http://schemas.openxmlformats.org/officeDocument/2006/relationships/image" Target="../media/image12.svg"/><Relationship Id="rId9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0.png"/><Relationship Id="rId3" Type="http://schemas.openxmlformats.org/officeDocument/2006/relationships/image" Target="../media/image6.png"/><Relationship Id="rId7" Type="http://schemas.openxmlformats.org/officeDocument/2006/relationships/image" Target="../media/image31.png"/><Relationship Id="rId12" Type="http://schemas.openxmlformats.org/officeDocument/2006/relationships/image" Target="../media/image3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pptmon.com/" TargetMode="External"/><Relationship Id="rId15" Type="http://schemas.openxmlformats.org/officeDocument/2006/relationships/image" Target="../media/image41.png"/><Relationship Id="rId10" Type="http://schemas.openxmlformats.org/officeDocument/2006/relationships/image" Target="../media/image47.svg"/><Relationship Id="rId4" Type="http://schemas.openxmlformats.org/officeDocument/2006/relationships/image" Target="../media/image12.svg"/><Relationship Id="rId9" Type="http://schemas.openxmlformats.org/officeDocument/2006/relationships/image" Target="../media/image35.png"/><Relationship Id="rId14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39.png"/><Relationship Id="rId12" Type="http://schemas.openxmlformats.org/officeDocument/2006/relationships/image" Target="../media/image2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pptmon.com/" TargetMode="External"/><Relationship Id="rId15" Type="http://schemas.openxmlformats.org/officeDocument/2006/relationships/image" Target="../media/image23.png"/><Relationship Id="rId10" Type="http://schemas.openxmlformats.org/officeDocument/2006/relationships/image" Target="../media/image34.svg"/><Relationship Id="rId4" Type="http://schemas.openxmlformats.org/officeDocument/2006/relationships/image" Target="../media/image12.svg"/><Relationship Id="rId9" Type="http://schemas.openxmlformats.org/officeDocument/2006/relationships/image" Target="../media/image26.png"/><Relationship Id="rId14" Type="http://schemas.openxmlformats.org/officeDocument/2006/relationships/image" Target="../media/image15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38.png"/><Relationship Id="rId12" Type="http://schemas.openxmlformats.org/officeDocument/2006/relationships/image" Target="../media/image2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8.png"/><Relationship Id="rId5" Type="http://schemas.openxmlformats.org/officeDocument/2006/relationships/hyperlink" Target="https://pptmon.com/" TargetMode="External"/><Relationship Id="rId15" Type="http://schemas.openxmlformats.org/officeDocument/2006/relationships/image" Target="../media/image24.png"/><Relationship Id="rId10" Type="http://schemas.openxmlformats.org/officeDocument/2006/relationships/image" Target="../media/image53.svg"/><Relationship Id="rId4" Type="http://schemas.openxmlformats.org/officeDocument/2006/relationships/image" Target="../media/image12.svg"/><Relationship Id="rId9" Type="http://schemas.openxmlformats.org/officeDocument/2006/relationships/image" Target="../media/image39.png"/><Relationship Id="rId14" Type="http://schemas.openxmlformats.org/officeDocument/2006/relationships/image" Target="../media/image19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37.png"/><Relationship Id="rId3" Type="http://schemas.openxmlformats.org/officeDocument/2006/relationships/image" Target="../media/image6.png"/><Relationship Id="rId7" Type="http://schemas.openxmlformats.org/officeDocument/2006/relationships/image" Target="../media/image34.png"/><Relationship Id="rId12" Type="http://schemas.openxmlformats.org/officeDocument/2006/relationships/image" Target="../media/image9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36.png"/><Relationship Id="rId5" Type="http://schemas.openxmlformats.org/officeDocument/2006/relationships/hyperlink" Target="https://pptmon.com/" TargetMode="External"/><Relationship Id="rId15" Type="http://schemas.openxmlformats.org/officeDocument/2006/relationships/image" Target="../media/image20.png"/><Relationship Id="rId10" Type="http://schemas.openxmlformats.org/officeDocument/2006/relationships/image" Target="../media/image47.svg"/><Relationship Id="rId4" Type="http://schemas.openxmlformats.org/officeDocument/2006/relationships/image" Target="../media/image12.svg"/><Relationship Id="rId9" Type="http://schemas.openxmlformats.org/officeDocument/2006/relationships/image" Target="../media/image35.png"/><Relationship Id="rId14" Type="http://schemas.openxmlformats.org/officeDocument/2006/relationships/image" Target="../media/image17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12" Type="http://schemas.openxmlformats.org/officeDocument/2006/relationships/image" Target="../media/image10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32.png"/><Relationship Id="rId5" Type="http://schemas.openxmlformats.org/officeDocument/2006/relationships/hyperlink" Target="https://pptmon.com/" TargetMode="External"/><Relationship Id="rId15" Type="http://schemas.openxmlformats.org/officeDocument/2006/relationships/image" Target="../media/image33.png"/><Relationship Id="rId10" Type="http://schemas.openxmlformats.org/officeDocument/2006/relationships/image" Target="../media/image41.svg"/><Relationship Id="rId4" Type="http://schemas.openxmlformats.org/officeDocument/2006/relationships/image" Target="../media/image12.svg"/><Relationship Id="rId9" Type="http://schemas.openxmlformats.org/officeDocument/2006/relationships/image" Target="../media/image31.png"/><Relationship Id="rId14" Type="http://schemas.openxmlformats.org/officeDocument/2006/relationships/image" Target="../media/image14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28.png"/><Relationship Id="rId3" Type="http://schemas.openxmlformats.org/officeDocument/2006/relationships/image" Target="../media/image6.png"/><Relationship Id="rId7" Type="http://schemas.openxmlformats.org/officeDocument/2006/relationships/image" Target="../media/image25.png"/><Relationship Id="rId12" Type="http://schemas.openxmlformats.org/officeDocument/2006/relationships/image" Target="../media/image2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pptmon.com/" TargetMode="External"/><Relationship Id="rId15" Type="http://schemas.openxmlformats.org/officeDocument/2006/relationships/image" Target="../media/image21.png"/><Relationship Id="rId10" Type="http://schemas.openxmlformats.org/officeDocument/2006/relationships/image" Target="../media/image34.svg"/><Relationship Id="rId4" Type="http://schemas.openxmlformats.org/officeDocument/2006/relationships/image" Target="../media/image12.svg"/><Relationship Id="rId9" Type="http://schemas.openxmlformats.org/officeDocument/2006/relationships/image" Target="../media/image26.png"/><Relationship Id="rId14" Type="http://schemas.openxmlformats.org/officeDocument/2006/relationships/image" Target="../media/image2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12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12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28.png"/><Relationship Id="rId3" Type="http://schemas.openxmlformats.org/officeDocument/2006/relationships/image" Target="../media/image6.png"/><Relationship Id="rId7" Type="http://schemas.openxmlformats.org/officeDocument/2006/relationships/image" Target="../media/image25.png"/><Relationship Id="rId12" Type="http://schemas.openxmlformats.org/officeDocument/2006/relationships/image" Target="../media/image2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pptmon.com/" TargetMode="External"/><Relationship Id="rId15" Type="http://schemas.openxmlformats.org/officeDocument/2006/relationships/image" Target="../media/image21.png"/><Relationship Id="rId10" Type="http://schemas.openxmlformats.org/officeDocument/2006/relationships/image" Target="../media/image34.svg"/><Relationship Id="rId4" Type="http://schemas.openxmlformats.org/officeDocument/2006/relationships/image" Target="../media/image12.svg"/><Relationship Id="rId9" Type="http://schemas.openxmlformats.org/officeDocument/2006/relationships/image" Target="../media/image26.png"/><Relationship Id="rId14" Type="http://schemas.openxmlformats.org/officeDocument/2006/relationships/image" Target="../media/image29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12" Type="http://schemas.openxmlformats.org/officeDocument/2006/relationships/image" Target="../media/image10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32.png"/><Relationship Id="rId5" Type="http://schemas.openxmlformats.org/officeDocument/2006/relationships/hyperlink" Target="https://pptmon.com/" TargetMode="External"/><Relationship Id="rId15" Type="http://schemas.openxmlformats.org/officeDocument/2006/relationships/image" Target="../media/image33.png"/><Relationship Id="rId10" Type="http://schemas.openxmlformats.org/officeDocument/2006/relationships/image" Target="../media/image41.svg"/><Relationship Id="rId4" Type="http://schemas.openxmlformats.org/officeDocument/2006/relationships/image" Target="../media/image12.svg"/><Relationship Id="rId9" Type="http://schemas.openxmlformats.org/officeDocument/2006/relationships/image" Target="../media/image31.png"/><Relationship Id="rId1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37.png"/><Relationship Id="rId3" Type="http://schemas.openxmlformats.org/officeDocument/2006/relationships/image" Target="../media/image6.png"/><Relationship Id="rId7" Type="http://schemas.openxmlformats.org/officeDocument/2006/relationships/image" Target="../media/image34.png"/><Relationship Id="rId12" Type="http://schemas.openxmlformats.org/officeDocument/2006/relationships/image" Target="../media/image9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36.png"/><Relationship Id="rId5" Type="http://schemas.openxmlformats.org/officeDocument/2006/relationships/hyperlink" Target="https://pptmon.com/" TargetMode="External"/><Relationship Id="rId15" Type="http://schemas.openxmlformats.org/officeDocument/2006/relationships/image" Target="../media/image20.png"/><Relationship Id="rId10" Type="http://schemas.openxmlformats.org/officeDocument/2006/relationships/image" Target="../media/image47.svg"/><Relationship Id="rId4" Type="http://schemas.openxmlformats.org/officeDocument/2006/relationships/image" Target="../media/image12.svg"/><Relationship Id="rId9" Type="http://schemas.openxmlformats.org/officeDocument/2006/relationships/image" Target="../media/image35.png"/><Relationship Id="rId14" Type="http://schemas.openxmlformats.org/officeDocument/2006/relationships/image" Target="../media/image17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38.png"/><Relationship Id="rId12" Type="http://schemas.openxmlformats.org/officeDocument/2006/relationships/image" Target="../media/image2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8.png"/><Relationship Id="rId5" Type="http://schemas.openxmlformats.org/officeDocument/2006/relationships/hyperlink" Target="https://pptmon.com/" TargetMode="External"/><Relationship Id="rId15" Type="http://schemas.openxmlformats.org/officeDocument/2006/relationships/image" Target="../media/image24.png"/><Relationship Id="rId10" Type="http://schemas.openxmlformats.org/officeDocument/2006/relationships/image" Target="../media/image53.svg"/><Relationship Id="rId4" Type="http://schemas.openxmlformats.org/officeDocument/2006/relationships/image" Target="../media/image12.svg"/><Relationship Id="rId9" Type="http://schemas.openxmlformats.org/officeDocument/2006/relationships/image" Target="../media/image39.png"/><Relationship Id="rId14" Type="http://schemas.openxmlformats.org/officeDocument/2006/relationships/image" Target="../media/image19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ptmon.com/" TargetMode="External"/><Relationship Id="rId13" Type="http://schemas.openxmlformats.org/officeDocument/2006/relationships/image" Target="../media/image11.png"/><Relationship Id="rId3" Type="http://schemas.openxmlformats.org/officeDocument/2006/relationships/image" Target="../media/image53.svg"/><Relationship Id="rId7" Type="http://schemas.openxmlformats.org/officeDocument/2006/relationships/hyperlink" Target="https://pptmon.com/" TargetMode="External"/><Relationship Id="rId12" Type="http://schemas.openxmlformats.org/officeDocument/2006/relationships/image" Target="../media/image27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11" Type="http://schemas.openxmlformats.org/officeDocument/2006/relationships/image" Target="../media/image7.png"/><Relationship Id="rId5" Type="http://schemas.openxmlformats.org/officeDocument/2006/relationships/image" Target="../media/image6.png"/><Relationship Id="rId15" Type="http://schemas.openxmlformats.org/officeDocument/2006/relationships/image" Target="../media/image23.png"/><Relationship Id="rId10" Type="http://schemas.openxmlformats.org/officeDocument/2006/relationships/image" Target="../media/image34.svg"/><Relationship Id="rId4" Type="http://schemas.openxmlformats.org/officeDocument/2006/relationships/hyperlink" Target="http://pptmon.com/" TargetMode="External"/><Relationship Id="rId9" Type="http://schemas.openxmlformats.org/officeDocument/2006/relationships/image" Target="../media/image26.png"/><Relationship Id="rId14" Type="http://schemas.openxmlformats.org/officeDocument/2006/relationships/image" Target="../media/image15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0.png"/><Relationship Id="rId3" Type="http://schemas.openxmlformats.org/officeDocument/2006/relationships/image" Target="../media/image6.png"/><Relationship Id="rId7" Type="http://schemas.openxmlformats.org/officeDocument/2006/relationships/image" Target="../media/image31.png"/><Relationship Id="rId12" Type="http://schemas.openxmlformats.org/officeDocument/2006/relationships/image" Target="../media/image3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pptmon.com/" TargetMode="External"/><Relationship Id="rId15" Type="http://schemas.openxmlformats.org/officeDocument/2006/relationships/image" Target="../media/image41.png"/><Relationship Id="rId10" Type="http://schemas.openxmlformats.org/officeDocument/2006/relationships/image" Target="../media/image47.svg"/><Relationship Id="rId4" Type="http://schemas.openxmlformats.org/officeDocument/2006/relationships/image" Target="../media/image12.svg"/><Relationship Id="rId9" Type="http://schemas.openxmlformats.org/officeDocument/2006/relationships/image" Target="../media/image35.png"/><Relationship Id="rId14" Type="http://schemas.openxmlformats.org/officeDocument/2006/relationships/image" Target="../media/image16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34.png"/><Relationship Id="rId12" Type="http://schemas.openxmlformats.org/officeDocument/2006/relationships/image" Target="../media/image8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51.sv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38.png"/><Relationship Id="rId4" Type="http://schemas.openxmlformats.org/officeDocument/2006/relationships/image" Target="../media/image12.svg"/><Relationship Id="rId9" Type="http://schemas.openxmlformats.org/officeDocument/2006/relationships/image" Target="../media/image36.png"/><Relationship Id="rId14" Type="http://schemas.openxmlformats.org/officeDocument/2006/relationships/image" Target="../media/image42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22.png"/><Relationship Id="rId3" Type="http://schemas.openxmlformats.org/officeDocument/2006/relationships/image" Target="../media/image6.png"/><Relationship Id="rId7" Type="http://schemas.openxmlformats.org/officeDocument/2006/relationships/image" Target="../media/image25.png"/><Relationship Id="rId12" Type="http://schemas.openxmlformats.org/officeDocument/2006/relationships/image" Target="../media/image10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39.svg"/><Relationship Id="rId5" Type="http://schemas.openxmlformats.org/officeDocument/2006/relationships/hyperlink" Target="https://pptmon.com/" TargetMode="External"/><Relationship Id="rId15" Type="http://schemas.openxmlformats.org/officeDocument/2006/relationships/image" Target="../media/image19.png"/><Relationship Id="rId10" Type="http://schemas.openxmlformats.org/officeDocument/2006/relationships/image" Target="../media/image30.png"/><Relationship Id="rId4" Type="http://schemas.openxmlformats.org/officeDocument/2006/relationships/image" Target="../media/image12.svg"/><Relationship Id="rId9" Type="http://schemas.openxmlformats.org/officeDocument/2006/relationships/image" Target="../media/image27.png"/><Relationship Id="rId1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래픽 13">
            <a:extLst>
              <a:ext uri="{FF2B5EF4-FFF2-40B4-BE49-F238E27FC236}">
                <a16:creationId xmlns:a16="http://schemas.microsoft.com/office/drawing/2014/main" id="{F0F8A2F1-37E9-4BAD-90F5-599EA0D7C9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25" t="884"/>
          <a:stretch/>
        </p:blipFill>
        <p:spPr>
          <a:xfrm flipH="1">
            <a:off x="8221132" y="1"/>
            <a:ext cx="3970867" cy="1453770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3154CED8-27AE-4B98-AE20-7186905B34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0800000">
            <a:off x="10027851" y="4956973"/>
            <a:ext cx="2164149" cy="1901026"/>
          </a:xfrm>
          <a:prstGeom prst="rect">
            <a:avLst/>
          </a:prstGeom>
        </p:spPr>
      </p:pic>
      <p:pic>
        <p:nvPicPr>
          <p:cNvPr id="15" name="그래픽 14">
            <a:extLst>
              <a:ext uri="{FF2B5EF4-FFF2-40B4-BE49-F238E27FC236}">
                <a16:creationId xmlns:a16="http://schemas.microsoft.com/office/drawing/2014/main" id="{AA230C60-9832-4A08-A01D-66D5D5559D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701" b="45565"/>
          <a:stretch/>
        </p:blipFill>
        <p:spPr>
          <a:xfrm flipH="1">
            <a:off x="-2" y="5846572"/>
            <a:ext cx="5065000" cy="1011428"/>
          </a:xfrm>
          <a:prstGeom prst="rect">
            <a:avLst/>
          </a:prstGeom>
        </p:spPr>
      </p:pic>
      <p:pic>
        <p:nvPicPr>
          <p:cNvPr id="16" name="그래픽 15">
            <a:extLst>
              <a:ext uri="{FF2B5EF4-FFF2-40B4-BE49-F238E27FC236}">
                <a16:creationId xmlns:a16="http://schemas.microsoft.com/office/drawing/2014/main" id="{C16D058A-7FD8-4FB2-BFAB-4529946FD8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557" t="579"/>
          <a:stretch/>
        </p:blipFill>
        <p:spPr>
          <a:xfrm>
            <a:off x="0" y="0"/>
            <a:ext cx="3022750" cy="2911202"/>
          </a:xfrm>
          <a:prstGeom prst="rect">
            <a:avLst/>
          </a:prstGeom>
        </p:spPr>
      </p:pic>
      <p:pic>
        <p:nvPicPr>
          <p:cNvPr id="36" name="Graphic 3">
            <a:hlinkClick r:id="rId10"/>
            <a:extLst>
              <a:ext uri="{FF2B5EF4-FFF2-40B4-BE49-F238E27FC236}">
                <a16:creationId xmlns:a16="http://schemas.microsoft.com/office/drawing/2014/main" id="{B70C119A-F158-4A5C-BF90-947197CC41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43" name="TextBox 42">
            <a:hlinkClick r:id="rId13"/>
            <a:extLst>
              <a:ext uri="{FF2B5EF4-FFF2-40B4-BE49-F238E27FC236}">
                <a16:creationId xmlns:a16="http://schemas.microsoft.com/office/drawing/2014/main" id="{3B675B69-BFF3-43B0-AFE2-38BE5248397F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EFFC4614-7456-4F0A-ACC1-3C4F7D411C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9"/>
          <a:stretch/>
        </p:blipFill>
        <p:spPr>
          <a:xfrm>
            <a:off x="0" y="100581"/>
            <a:ext cx="1915755" cy="146529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7264E9A4-A02F-4829-A88B-7F784166E3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16" b="9833"/>
          <a:stretch/>
        </p:blipFill>
        <p:spPr>
          <a:xfrm>
            <a:off x="9906194" y="4823025"/>
            <a:ext cx="2285805" cy="2034974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26D6D018-CBB0-4C2A-AEB6-F30AA547F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8" t="22003" r="3682"/>
          <a:stretch/>
        </p:blipFill>
        <p:spPr>
          <a:xfrm flipH="1" flipV="1">
            <a:off x="-1" y="5392330"/>
            <a:ext cx="2573868" cy="1465669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F834AA6E-67A8-4AC7-801E-35A33A925D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0"/>
          <a:stretch/>
        </p:blipFill>
        <p:spPr>
          <a:xfrm flipH="1">
            <a:off x="8958716" y="0"/>
            <a:ext cx="3233283" cy="1593340"/>
          </a:xfrm>
          <a:prstGeom prst="rect">
            <a:avLst/>
          </a:prstGeo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id="{6AF2C1DA-1F49-44A2-BDA4-184B4E66362E}"/>
              </a:ext>
            </a:extLst>
          </p:cNvPr>
          <p:cNvSpPr/>
          <p:nvPr userDrawn="1"/>
        </p:nvSpPr>
        <p:spPr>
          <a:xfrm>
            <a:off x="3690548" y="1023548"/>
            <a:ext cx="4810904" cy="4810904"/>
          </a:xfrm>
          <a:prstGeom prst="ellipse">
            <a:avLst/>
          </a:prstGeom>
          <a:solidFill>
            <a:srgbClr val="332048"/>
          </a:solidFill>
          <a:ln w="76200" cap="flat">
            <a:noFill/>
            <a:prstDash val="solid"/>
            <a:miter/>
          </a:ln>
          <a:effectLst>
            <a:outerShdw dist="152400" dir="2700000" algn="tl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FF8EF"/>
              </a:solidFill>
              <a:latin typeface="+mj-lt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B3A2425F-7FF1-4E93-A58A-D1E8B63704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71"/>
          <a:stretch/>
        </p:blipFill>
        <p:spPr>
          <a:xfrm>
            <a:off x="2093094" y="6106768"/>
            <a:ext cx="1242093" cy="751231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1A5DAA67-B272-40D9-9ECF-6E2D6C5474F7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121" y="3509627"/>
            <a:ext cx="803519" cy="2234487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5C6904C8-8455-48AB-A535-4437FF99CA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9551638" y="5705542"/>
            <a:ext cx="488921" cy="1152458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B524AD1B-B471-41C2-B564-C5EAE6723B16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53" y="3575663"/>
            <a:ext cx="1571824" cy="1965580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DDC49A98-6953-48CE-B545-E0C3AF3147DA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8" y="1704775"/>
            <a:ext cx="1462981" cy="1680667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64038819-65FD-4A29-9F9B-76132C04144E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221" y="684384"/>
            <a:ext cx="1114042" cy="1114042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B311B055-B29D-47DB-9916-B7D1FCEBB2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33"/>
          <a:stretch/>
        </p:blipFill>
        <p:spPr>
          <a:xfrm>
            <a:off x="8103904" y="5541243"/>
            <a:ext cx="1243211" cy="1316756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313F3F10-EF87-448B-99EF-FAEBC9C36093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67263" y="3300851"/>
            <a:ext cx="1485389" cy="1245294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F49A25E5-53DA-4B28-91FA-5E243954A67C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11891" y="4060035"/>
            <a:ext cx="2003997" cy="739494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AA6A240D-D4EB-4470-A761-5D54DA10DC07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02" y="5291749"/>
            <a:ext cx="1123646" cy="134773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788F9369-3B34-477E-9C5C-ABC3DEE9A9B3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738" y="1581323"/>
            <a:ext cx="601839" cy="1104438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097860BA-A0C0-4EC8-8182-8ADDB1747545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888" y="207049"/>
            <a:ext cx="886752" cy="1661460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61D0DC3B-CEEF-4C53-AE0E-05EA120F0F2C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019" y="164427"/>
            <a:ext cx="1485390" cy="1494994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2D0F430F-388F-4965-934B-FB9CD8D0C7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53"/>
          <a:stretch/>
        </p:blipFill>
        <p:spPr>
          <a:xfrm>
            <a:off x="11358952" y="1796813"/>
            <a:ext cx="833048" cy="140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878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3">
            <a:hlinkClick r:id="rId2"/>
            <a:extLst>
              <a:ext uri="{FF2B5EF4-FFF2-40B4-BE49-F238E27FC236}">
                <a16:creationId xmlns:a16="http://schemas.microsoft.com/office/drawing/2014/main" id="{4D300C05-3350-4AFD-ADF5-CDCFF4BD6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id="{6E35D5EC-7171-4D7C-9C75-11F4381D48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그래픽 14">
            <a:extLst>
              <a:ext uri="{FF2B5EF4-FFF2-40B4-BE49-F238E27FC236}">
                <a16:creationId xmlns:a16="http://schemas.microsoft.com/office/drawing/2014/main" id="{74F412F6-D2A8-4ADF-88C3-722706D031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800" b="891"/>
          <a:stretch/>
        </p:blipFill>
        <p:spPr>
          <a:xfrm rot="16200000" flipH="1">
            <a:off x="9962388" y="4628388"/>
            <a:ext cx="2351024" cy="21082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D3615984-9AD7-4C8F-81A4-8432AD4437C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53128" y="4645453"/>
            <a:ext cx="1838872" cy="2212547"/>
          </a:xfrm>
          <a:prstGeom prst="rect">
            <a:avLst/>
          </a:prstGeom>
        </p:spPr>
      </p:pic>
      <p:pic>
        <p:nvPicPr>
          <p:cNvPr id="18" name="그래픽 17">
            <a:extLst>
              <a:ext uri="{FF2B5EF4-FFF2-40B4-BE49-F238E27FC236}">
                <a16:creationId xmlns:a16="http://schemas.microsoft.com/office/drawing/2014/main" id="{C28935EE-8E35-4DD1-A44A-03C4112132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l="15299" b="1115"/>
          <a:stretch/>
        </p:blipFill>
        <p:spPr>
          <a:xfrm flipV="1">
            <a:off x="1" y="0"/>
            <a:ext cx="3234397" cy="1101224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3AF15F95-684B-429A-B7E3-492B710D53C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2153425" cy="1247281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A5A67550-2E3C-4A7B-AE4E-D453FB315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2"/>
          <a:stretch/>
        </p:blipFill>
        <p:spPr>
          <a:xfrm>
            <a:off x="1710049" y="-1"/>
            <a:ext cx="886752" cy="1406245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74DD6A37-8A03-4FF9-AF20-3B46E2BA6C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53"/>
          <a:stretch/>
        </p:blipFill>
        <p:spPr>
          <a:xfrm flipH="1">
            <a:off x="11503536" y="5155884"/>
            <a:ext cx="488921" cy="1702116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64BCAB61-0C54-4F9A-A886-91E613AF29C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48231" y="5844000"/>
            <a:ext cx="2003997" cy="739494"/>
          </a:xfrm>
          <a:prstGeom prst="rect">
            <a:avLst/>
          </a:prstGeom>
        </p:spPr>
      </p:pic>
      <p:sp>
        <p:nvSpPr>
          <p:cNvPr id="26" name="그림 개체 틀 12">
            <a:extLst>
              <a:ext uri="{FF2B5EF4-FFF2-40B4-BE49-F238E27FC236}">
                <a16:creationId xmlns:a16="http://schemas.microsoft.com/office/drawing/2014/main" id="{B4202F9F-6460-44E1-9B2A-3C9A1E024F6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17590" y="1456145"/>
            <a:ext cx="4000509" cy="4000498"/>
          </a:xfrm>
          <a:prstGeom prst="roundRect">
            <a:avLst>
              <a:gd name="adj" fmla="val 682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marR="0" indent="0" algn="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543127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3">
            <a:hlinkClick r:id="rId2"/>
            <a:extLst>
              <a:ext uri="{FF2B5EF4-FFF2-40B4-BE49-F238E27FC236}">
                <a16:creationId xmlns:a16="http://schemas.microsoft.com/office/drawing/2014/main" id="{4D300C05-3350-4AFD-ADF5-CDCFF4BD6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id="{6E35D5EC-7171-4D7C-9C75-11F4381D48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그래픽 13">
            <a:extLst>
              <a:ext uri="{FF2B5EF4-FFF2-40B4-BE49-F238E27FC236}">
                <a16:creationId xmlns:a16="http://schemas.microsoft.com/office/drawing/2014/main" id="{4544405A-4958-41AA-B395-79F68404A1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3090" b="45565"/>
          <a:stretch/>
        </p:blipFill>
        <p:spPr>
          <a:xfrm flipV="1">
            <a:off x="7147293" y="0"/>
            <a:ext cx="5044708" cy="101142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3654FB0B-47CE-412D-819C-C5021CEA560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34" y="0"/>
            <a:ext cx="2083066" cy="1503133"/>
          </a:xfrm>
          <a:prstGeom prst="rect">
            <a:avLst/>
          </a:prstGeom>
        </p:spPr>
      </p:pic>
      <p:pic>
        <p:nvPicPr>
          <p:cNvPr id="12" name="그래픽 11">
            <a:extLst>
              <a:ext uri="{FF2B5EF4-FFF2-40B4-BE49-F238E27FC236}">
                <a16:creationId xmlns:a16="http://schemas.microsoft.com/office/drawing/2014/main" id="{FEF7E0F6-2F57-45F3-979B-F63935E537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l="325" t="884"/>
          <a:stretch/>
        </p:blipFill>
        <p:spPr>
          <a:xfrm>
            <a:off x="0" y="0"/>
            <a:ext cx="3606800" cy="1320481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DF89EC67-5634-41C7-8456-91280559FAD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04386" cy="773954"/>
          </a:xfrm>
          <a:prstGeom prst="rect">
            <a:avLst/>
          </a:prstGeom>
        </p:spPr>
      </p:pic>
      <p:sp>
        <p:nvSpPr>
          <p:cNvPr id="24" name="그림 개체 틀 4">
            <a:extLst>
              <a:ext uri="{FF2B5EF4-FFF2-40B4-BE49-F238E27FC236}">
                <a16:creationId xmlns:a16="http://schemas.microsoft.com/office/drawing/2014/main" id="{21CECEB3-B4B8-4A8F-A575-CE98EC839987}"/>
              </a:ext>
            </a:extLst>
          </p:cNvPr>
          <p:cNvSpPr>
            <a:spLocks noGrp="1"/>
          </p:cNvSpPr>
          <p:nvPr userDrawn="1">
            <p:ph type="pic" sz="quarter" idx="15" hasCustomPrompt="1"/>
          </p:nvPr>
        </p:nvSpPr>
        <p:spPr>
          <a:xfrm>
            <a:off x="4613717" y="1341278"/>
            <a:ext cx="2964566" cy="2087722"/>
          </a:xfrm>
          <a:prstGeom prst="roundRect">
            <a:avLst>
              <a:gd name="adj" fmla="val 809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64000" bIns="468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5" name="그림 개체 틀 4">
            <a:extLst>
              <a:ext uri="{FF2B5EF4-FFF2-40B4-BE49-F238E27FC236}">
                <a16:creationId xmlns:a16="http://schemas.microsoft.com/office/drawing/2014/main" id="{6F54D7C6-0F54-45BD-810C-4B032B8B067B}"/>
              </a:ext>
            </a:extLst>
          </p:cNvPr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8440091" y="1341278"/>
            <a:ext cx="2964566" cy="2087722"/>
          </a:xfrm>
          <a:prstGeom prst="roundRect">
            <a:avLst>
              <a:gd name="adj" fmla="val 809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64000" bIns="468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6" name="그림 개체 틀 4">
            <a:extLst>
              <a:ext uri="{FF2B5EF4-FFF2-40B4-BE49-F238E27FC236}">
                <a16:creationId xmlns:a16="http://schemas.microsoft.com/office/drawing/2014/main" id="{12830FBD-9AFC-4BA1-8262-42C0FFBACFC4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787342" y="1341278"/>
            <a:ext cx="2964566" cy="2087722"/>
          </a:xfrm>
          <a:prstGeom prst="roundRect">
            <a:avLst>
              <a:gd name="adj" fmla="val 809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64000" bIns="468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8224846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3">
            <a:hlinkClick r:id="rId2"/>
            <a:extLst>
              <a:ext uri="{FF2B5EF4-FFF2-40B4-BE49-F238E27FC236}">
                <a16:creationId xmlns:a16="http://schemas.microsoft.com/office/drawing/2014/main" id="{4D300C05-3350-4AFD-ADF5-CDCFF4BD6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id="{6E35D5EC-7171-4D7C-9C75-11F4381D48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그래픽 11">
            <a:extLst>
              <a:ext uri="{FF2B5EF4-FFF2-40B4-BE49-F238E27FC236}">
                <a16:creationId xmlns:a16="http://schemas.microsoft.com/office/drawing/2014/main" id="{814ADCB4-D550-4BEB-B07F-C147F911D4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579" r="402"/>
          <a:stretch/>
        </p:blipFill>
        <p:spPr>
          <a:xfrm flipV="1">
            <a:off x="10006593" y="5338597"/>
            <a:ext cx="2185407" cy="1519403"/>
          </a:xfrm>
          <a:prstGeom prst="rect">
            <a:avLst/>
          </a:prstGeom>
        </p:spPr>
      </p:pic>
      <p:pic>
        <p:nvPicPr>
          <p:cNvPr id="15" name="그래픽 14">
            <a:extLst>
              <a:ext uri="{FF2B5EF4-FFF2-40B4-BE49-F238E27FC236}">
                <a16:creationId xmlns:a16="http://schemas.microsoft.com/office/drawing/2014/main" id="{1D291B9C-8D13-4580-AE7F-667CE4C02A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673" t="891"/>
          <a:stretch/>
        </p:blipFill>
        <p:spPr>
          <a:xfrm rot="10800000" flipH="1" flipV="1">
            <a:off x="1" y="1"/>
            <a:ext cx="1876628" cy="1413933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EFBBAEA5-ACE7-4F54-8F77-099E6634E6A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006593" y="5606455"/>
            <a:ext cx="2185407" cy="1251545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600A4F6B-8FE9-4507-8306-4E66589FC45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2176878" cy="835785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FD85A2C5-6CEF-444C-B590-427E5928D1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5"/>
          <a:stretch/>
        </p:blipFill>
        <p:spPr>
          <a:xfrm flipH="1">
            <a:off x="1" y="4514194"/>
            <a:ext cx="898299" cy="1991191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B290C0C5-60A1-40A5-9CF4-98BA4B9024E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926" y="5509789"/>
            <a:ext cx="1114042" cy="1114042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CC70B297-1677-4A02-BDEA-17793A97461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199" y="706967"/>
            <a:ext cx="797116" cy="1347735"/>
          </a:xfrm>
          <a:prstGeom prst="rect">
            <a:avLst/>
          </a:prstGeom>
        </p:spPr>
      </p:pic>
      <p:sp>
        <p:nvSpPr>
          <p:cNvPr id="25" name="그림 개체 틀 17">
            <a:extLst>
              <a:ext uri="{FF2B5EF4-FFF2-40B4-BE49-F238E27FC236}">
                <a16:creationId xmlns:a16="http://schemas.microsoft.com/office/drawing/2014/main" id="{5CF67625-9C2E-437C-8E9E-D4EFFC2A618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03130" y="1155123"/>
            <a:ext cx="1976212" cy="197621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ln w="31750">
            <a:noFill/>
          </a:ln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6" name="그림 개체 틀 17">
            <a:extLst>
              <a:ext uri="{FF2B5EF4-FFF2-40B4-BE49-F238E27FC236}">
                <a16:creationId xmlns:a16="http://schemas.microsoft.com/office/drawing/2014/main" id="{AD8ADD24-BCCB-4729-BE3F-098B625E9D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03130" y="3726667"/>
            <a:ext cx="1976212" cy="197621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ln w="31750">
            <a:noFill/>
          </a:ln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7" name="그림 개체 틀 17">
            <a:extLst>
              <a:ext uri="{FF2B5EF4-FFF2-40B4-BE49-F238E27FC236}">
                <a16:creationId xmlns:a16="http://schemas.microsoft.com/office/drawing/2014/main" id="{15029462-E716-4EFE-9699-CE22604610C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46630" y="1155123"/>
            <a:ext cx="1976212" cy="197621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ln w="31750">
            <a:noFill/>
          </a:ln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8" name="그림 개체 틀 17">
            <a:extLst>
              <a:ext uri="{FF2B5EF4-FFF2-40B4-BE49-F238E27FC236}">
                <a16:creationId xmlns:a16="http://schemas.microsoft.com/office/drawing/2014/main" id="{85199259-944F-42B3-8880-D6B7746C103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46630" y="3726667"/>
            <a:ext cx="1976212" cy="197621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ln w="31750">
            <a:noFill/>
          </a:ln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650439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3">
            <a:hlinkClick r:id="rId2"/>
            <a:extLst>
              <a:ext uri="{FF2B5EF4-FFF2-40B4-BE49-F238E27FC236}">
                <a16:creationId xmlns:a16="http://schemas.microsoft.com/office/drawing/2014/main" id="{4D300C05-3350-4AFD-ADF5-CDCFF4BD6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id="{6E35D5EC-7171-4D7C-9C75-11F4381D48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그림 개체 틀 17">
            <a:extLst>
              <a:ext uri="{FF2B5EF4-FFF2-40B4-BE49-F238E27FC236}">
                <a16:creationId xmlns:a16="http://schemas.microsoft.com/office/drawing/2014/main" id="{A7CE7CF5-2904-442A-80BA-A8B3DD1D82F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04426" y="1638299"/>
            <a:ext cx="1976212" cy="197621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4" name="그림 개체 틀 17">
            <a:extLst>
              <a:ext uri="{FF2B5EF4-FFF2-40B4-BE49-F238E27FC236}">
                <a16:creationId xmlns:a16="http://schemas.microsoft.com/office/drawing/2014/main" id="{88FE2783-7B97-48FE-9299-818066D7BD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40071" y="1638299"/>
            <a:ext cx="1976212" cy="197621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7" name="그림 개체 틀 17">
            <a:extLst>
              <a:ext uri="{FF2B5EF4-FFF2-40B4-BE49-F238E27FC236}">
                <a16:creationId xmlns:a16="http://schemas.microsoft.com/office/drawing/2014/main" id="{C0755761-0FDD-4F7D-9291-DE54AB5FDAA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75716" y="1638299"/>
            <a:ext cx="1976212" cy="197621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1" name="그림 개체 틀 17">
            <a:extLst>
              <a:ext uri="{FF2B5EF4-FFF2-40B4-BE49-F238E27FC236}">
                <a16:creationId xmlns:a16="http://schemas.microsoft.com/office/drawing/2014/main" id="{FA345DCB-574D-4075-A72E-0480FCDD6AC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11362" y="1638299"/>
            <a:ext cx="1976212" cy="197621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03DB7EE5-18E1-4CA0-A090-681F038E825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3" name="그래픽 22">
              <a:extLst>
                <a:ext uri="{FF2B5EF4-FFF2-40B4-BE49-F238E27FC236}">
                  <a16:creationId xmlns:a16="http://schemas.microsoft.com/office/drawing/2014/main" id="{7F14669B-BCBF-45C2-8AB8-5E403A57ADC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 l="557" t="579"/>
            <a:stretch/>
          </p:blipFill>
          <p:spPr>
            <a:xfrm>
              <a:off x="0" y="0"/>
              <a:ext cx="1879600" cy="1810237"/>
            </a:xfrm>
            <a:prstGeom prst="rect">
              <a:avLst/>
            </a:prstGeom>
          </p:spPr>
        </p:pic>
        <p:pic>
          <p:nvPicPr>
            <p:cNvPr id="24" name="그래픽 23">
              <a:extLst>
                <a:ext uri="{FF2B5EF4-FFF2-40B4-BE49-F238E27FC236}">
                  <a16:creationId xmlns:a16="http://schemas.microsoft.com/office/drawing/2014/main" id="{48C66D4B-747B-4DC0-A214-FB75838B246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 l="782" t="891" r="1"/>
            <a:stretch/>
          </p:blipFill>
          <p:spPr>
            <a:xfrm rot="5400000" flipH="1">
              <a:off x="10093752" y="4759752"/>
              <a:ext cx="2235200" cy="1961295"/>
            </a:xfrm>
            <a:prstGeom prst="rect">
              <a:avLst/>
            </a:prstGeom>
          </p:spPr>
        </p:pic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AF48BD63-A433-47A6-9D7F-779863A432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11275" y="5664021"/>
              <a:ext cx="1980725" cy="1193979"/>
            </a:xfrm>
            <a:prstGeom prst="rect">
              <a:avLst/>
            </a:prstGeom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905DFA39-74A7-4D6E-8FE6-916DD85A9D8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55"/>
            <a:stretch/>
          </p:blipFill>
          <p:spPr>
            <a:xfrm rot="5400000">
              <a:off x="330771" y="-330770"/>
              <a:ext cx="1551005" cy="2212547"/>
            </a:xfrm>
            <a:prstGeom prst="rect">
              <a:avLst/>
            </a:prstGeom>
          </p:spPr>
        </p:pic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FC9364A4-E83E-43A9-BB34-B29E0FE493E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289"/>
            <a:stretch/>
          </p:blipFill>
          <p:spPr>
            <a:xfrm>
              <a:off x="318753" y="5785836"/>
              <a:ext cx="1242093" cy="1072164"/>
            </a:xfrm>
            <a:prstGeom prst="rect">
              <a:avLst/>
            </a:prstGeom>
          </p:spPr>
        </p:pic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A74A4DBF-831B-4D58-8FA1-D134F42C361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641"/>
            <a:stretch/>
          </p:blipFill>
          <p:spPr>
            <a:xfrm>
              <a:off x="11191923" y="3782465"/>
              <a:ext cx="1000077" cy="1680667"/>
            </a:xfrm>
            <a:prstGeom prst="rect">
              <a:avLst/>
            </a:prstGeom>
          </p:spPr>
        </p:pic>
        <p:pic>
          <p:nvPicPr>
            <p:cNvPr id="29" name="그림 28">
              <a:extLst>
                <a:ext uri="{FF2B5EF4-FFF2-40B4-BE49-F238E27FC236}">
                  <a16:creationId xmlns:a16="http://schemas.microsoft.com/office/drawing/2014/main" id="{35591995-DAEA-401D-82E7-4125075F8D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96" y="315244"/>
              <a:ext cx="1485390" cy="1494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602178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3">
            <a:hlinkClick r:id="rId2"/>
            <a:extLst>
              <a:ext uri="{FF2B5EF4-FFF2-40B4-BE49-F238E27FC236}">
                <a16:creationId xmlns:a16="http://schemas.microsoft.com/office/drawing/2014/main" id="{4D300C05-3350-4AFD-ADF5-CDCFF4BD6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id="{6E35D5EC-7171-4D7C-9C75-11F4381D48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그래픽 11">
            <a:extLst>
              <a:ext uri="{FF2B5EF4-FFF2-40B4-BE49-F238E27FC236}">
                <a16:creationId xmlns:a16="http://schemas.microsoft.com/office/drawing/2014/main" id="{66AF7DBD-1542-48F2-8FD3-E767D92A1F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6779" b="45565"/>
          <a:stretch/>
        </p:blipFill>
        <p:spPr>
          <a:xfrm>
            <a:off x="7535334" y="5887420"/>
            <a:ext cx="4656666" cy="970579"/>
          </a:xfrm>
          <a:prstGeom prst="rect">
            <a:avLst/>
          </a:prstGeom>
        </p:spPr>
      </p:pic>
      <p:pic>
        <p:nvPicPr>
          <p:cNvPr id="15" name="그래픽 14">
            <a:extLst>
              <a:ext uri="{FF2B5EF4-FFF2-40B4-BE49-F238E27FC236}">
                <a16:creationId xmlns:a16="http://schemas.microsoft.com/office/drawing/2014/main" id="{8E7081F3-B8CB-4E9C-A6AA-1875DC3EA8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557" t="579"/>
          <a:stretch/>
        </p:blipFill>
        <p:spPr>
          <a:xfrm>
            <a:off x="-1" y="0"/>
            <a:ext cx="1676400" cy="1614536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2E5E8CE7-52AA-4A44-AD88-95B32A49BB4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33" y="5354867"/>
            <a:ext cx="2083066" cy="1503133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AC42ED45-45C6-484B-9E9B-0ACEAF12F0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9" b="7653"/>
          <a:stretch/>
        </p:blipFill>
        <p:spPr>
          <a:xfrm rot="5400000">
            <a:off x="214338" y="-214342"/>
            <a:ext cx="1614536" cy="2043217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515543AD-1E6D-4D93-A20E-8DDA405E17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3"/>
          <a:stretch/>
        </p:blipFill>
        <p:spPr>
          <a:xfrm flipH="1">
            <a:off x="11518597" y="4237623"/>
            <a:ext cx="673401" cy="2234487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5AC48A19-428A-44A6-8766-EBA5177690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30"/>
          <a:stretch/>
        </p:blipFill>
        <p:spPr>
          <a:xfrm flipH="1">
            <a:off x="-1" y="6118506"/>
            <a:ext cx="1482361" cy="739494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3AAC21D8-1DE2-465C-8DAE-8A404F4CE0B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34" y="164427"/>
            <a:ext cx="1261301" cy="1408559"/>
          </a:xfrm>
          <a:prstGeom prst="rect">
            <a:avLst/>
          </a:prstGeom>
        </p:spPr>
      </p:pic>
      <p:sp>
        <p:nvSpPr>
          <p:cNvPr id="25" name="그림 개체 틀 17">
            <a:extLst>
              <a:ext uri="{FF2B5EF4-FFF2-40B4-BE49-F238E27FC236}">
                <a16:creationId xmlns:a16="http://schemas.microsoft.com/office/drawing/2014/main" id="{DA4B2ED3-C9A4-48AD-A7CE-1DEB7AA423E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87436" y="2578053"/>
            <a:ext cx="3446418" cy="344641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8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6" name="그림 개체 틀 17">
            <a:extLst>
              <a:ext uri="{FF2B5EF4-FFF2-40B4-BE49-F238E27FC236}">
                <a16:creationId xmlns:a16="http://schemas.microsoft.com/office/drawing/2014/main" id="{8731F7FE-223C-4FF9-BCBA-A83E83878EA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58148" y="2578053"/>
            <a:ext cx="3446418" cy="344641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8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095211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3">
            <a:hlinkClick r:id="rId2"/>
            <a:extLst>
              <a:ext uri="{FF2B5EF4-FFF2-40B4-BE49-F238E27FC236}">
                <a16:creationId xmlns:a16="http://schemas.microsoft.com/office/drawing/2014/main" id="{4D300C05-3350-4AFD-ADF5-CDCFF4BD6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id="{6E35D5EC-7171-4D7C-9C75-11F4381D48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그래픽 12">
            <a:extLst>
              <a:ext uri="{FF2B5EF4-FFF2-40B4-BE49-F238E27FC236}">
                <a16:creationId xmlns:a16="http://schemas.microsoft.com/office/drawing/2014/main" id="{AEB91E86-4DB1-4CC6-A6E7-47264524F9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325" t="884"/>
          <a:stretch/>
        </p:blipFill>
        <p:spPr>
          <a:xfrm flipV="1">
            <a:off x="0" y="5723501"/>
            <a:ext cx="3098800" cy="1134498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9ACDA3FB-DE60-45C9-ABD8-21C123156F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673" t="891"/>
          <a:stretch/>
        </p:blipFill>
        <p:spPr>
          <a:xfrm flipH="1">
            <a:off x="10337799" y="0"/>
            <a:ext cx="1854200" cy="1397035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75E4847F-46C2-410C-AD0C-88C6EC2E6CD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6084046"/>
            <a:ext cx="2104386" cy="773954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592B45B1-E37D-46D1-BA31-93E4364447B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06593" y="0"/>
            <a:ext cx="2185407" cy="125154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81ADD6A3-6121-449F-A7E7-7440F30C5C7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66032" y="293778"/>
            <a:ext cx="1187672" cy="1392553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46A88F2E-8BFB-4728-87DA-6BE6883741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61"/>
          <a:stretch/>
        </p:blipFill>
        <p:spPr>
          <a:xfrm flipH="1">
            <a:off x="11099297" y="5875464"/>
            <a:ext cx="966784" cy="982535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9BEA0DBE-2525-4C46-B13E-AC280BEC80D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257" y="5232164"/>
            <a:ext cx="1123646" cy="1347735"/>
          </a:xfrm>
          <a:prstGeom prst="rect">
            <a:avLst/>
          </a:prstGeom>
        </p:spPr>
      </p:pic>
      <p:sp>
        <p:nvSpPr>
          <p:cNvPr id="20" name="그림 개체 틀 11">
            <a:extLst>
              <a:ext uri="{FF2B5EF4-FFF2-40B4-BE49-F238E27FC236}">
                <a16:creationId xmlns:a16="http://schemas.microsoft.com/office/drawing/2014/main" id="{A6B88114-C434-4315-B164-34C887D5B2C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48152" y="748842"/>
            <a:ext cx="2422446" cy="5256000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258400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3">
            <a:hlinkClick r:id="rId2"/>
            <a:extLst>
              <a:ext uri="{FF2B5EF4-FFF2-40B4-BE49-F238E27FC236}">
                <a16:creationId xmlns:a16="http://schemas.microsoft.com/office/drawing/2014/main" id="{4D300C05-3350-4AFD-ADF5-CDCFF4BD6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id="{6E35D5EC-7171-4D7C-9C75-11F4381D48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그래픽 11">
            <a:extLst>
              <a:ext uri="{FF2B5EF4-FFF2-40B4-BE49-F238E27FC236}">
                <a16:creationId xmlns:a16="http://schemas.microsoft.com/office/drawing/2014/main" id="{A195E197-5E82-48DD-96E0-9A24A89EEC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14169" b="1115"/>
          <a:stretch/>
        </p:blipFill>
        <p:spPr>
          <a:xfrm flipH="1">
            <a:off x="9499600" y="5953384"/>
            <a:ext cx="2692400" cy="904616"/>
          </a:xfrm>
          <a:prstGeom prst="rect">
            <a:avLst/>
          </a:prstGeom>
        </p:spPr>
      </p:pic>
      <p:pic>
        <p:nvPicPr>
          <p:cNvPr id="13" name="그래픽 12">
            <a:extLst>
              <a:ext uri="{FF2B5EF4-FFF2-40B4-BE49-F238E27FC236}">
                <a16:creationId xmlns:a16="http://schemas.microsoft.com/office/drawing/2014/main" id="{5F03295D-3717-4EE0-8721-02572501A5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t="579" r="402"/>
          <a:stretch/>
        </p:blipFill>
        <p:spPr>
          <a:xfrm flipH="1">
            <a:off x="4" y="1"/>
            <a:ext cx="2192017" cy="1523999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9011C647-1DE7-41B5-94A3-6EB6C435D82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2461107" cy="944911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77E4A53-83D1-4F5F-A5BE-59F6433F669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575" y="5610719"/>
            <a:ext cx="2153425" cy="1247281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DB95346D-30BC-4D8F-BF51-BCB5303F39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10"/>
          <a:stretch/>
        </p:blipFill>
        <p:spPr>
          <a:xfrm flipH="1">
            <a:off x="428602" y="5698868"/>
            <a:ext cx="488921" cy="1159132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9C6DFA5D-D70A-4B29-A815-868E059EA0F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29376" y="4440112"/>
            <a:ext cx="1571824" cy="196558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3132BE39-1BEB-4F6F-ABE6-30AF701F4C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14"/>
          <a:stretch/>
        </p:blipFill>
        <p:spPr>
          <a:xfrm flipH="1">
            <a:off x="4" y="403896"/>
            <a:ext cx="722123" cy="1082030"/>
          </a:xfrm>
          <a:prstGeom prst="rect">
            <a:avLst/>
          </a:prstGeom>
        </p:spPr>
      </p:pic>
      <p:sp>
        <p:nvSpPr>
          <p:cNvPr id="19" name="그림 개체 틀 5">
            <a:extLst>
              <a:ext uri="{FF2B5EF4-FFF2-40B4-BE49-F238E27FC236}">
                <a16:creationId xmlns:a16="http://schemas.microsoft.com/office/drawing/2014/main" id="{D46B711A-100F-492B-BE6D-FBB8BC3628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88257" y="715953"/>
            <a:ext cx="3997870" cy="5332422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394546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3">
            <a:hlinkClick r:id="rId2"/>
            <a:extLst>
              <a:ext uri="{FF2B5EF4-FFF2-40B4-BE49-F238E27FC236}">
                <a16:creationId xmlns:a16="http://schemas.microsoft.com/office/drawing/2014/main" id="{4D300C05-3350-4AFD-ADF5-CDCFF4BD6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id="{6E35D5EC-7171-4D7C-9C75-11F4381D48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그래픽 12">
            <a:extLst>
              <a:ext uri="{FF2B5EF4-FFF2-40B4-BE49-F238E27FC236}">
                <a16:creationId xmlns:a16="http://schemas.microsoft.com/office/drawing/2014/main" id="{69A7F6F7-9E95-4A34-B78C-71E524EBED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800" b="891"/>
          <a:stretch/>
        </p:blipFill>
        <p:spPr>
          <a:xfrm flipH="1">
            <a:off x="2" y="4749800"/>
            <a:ext cx="2351024" cy="2108200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99C3A8BA-60F3-44BA-AA12-021C5862A9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782" t="891" r="1"/>
          <a:stretch/>
        </p:blipFill>
        <p:spPr>
          <a:xfrm flipH="1">
            <a:off x="9956802" y="-1"/>
            <a:ext cx="2235200" cy="1961295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06CB6059-4353-4C1F-BE60-AA84A6EFB3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6" b="6645"/>
          <a:stretch/>
        </p:blipFill>
        <p:spPr>
          <a:xfrm flipH="1">
            <a:off x="11074402" y="5743366"/>
            <a:ext cx="1117600" cy="1114634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1798ACEA-5BDE-42D7-8EE4-E64F2E9DD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3" b="13393"/>
          <a:stretch/>
        </p:blipFill>
        <p:spPr>
          <a:xfrm rot="5400000" flipH="1">
            <a:off x="203188" y="5144973"/>
            <a:ext cx="1509838" cy="191621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3F8CA008-241C-4189-9CD3-75F85A63A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40"/>
          <a:stretch/>
        </p:blipFill>
        <p:spPr>
          <a:xfrm flipH="1">
            <a:off x="107497" y="6141819"/>
            <a:ext cx="1808718" cy="716181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6AF108D1-CFD0-4447-B3F2-71F04BCF41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23"/>
          <a:stretch/>
        </p:blipFill>
        <p:spPr>
          <a:xfrm>
            <a:off x="1916216" y="5803900"/>
            <a:ext cx="925167" cy="105410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C4F1556E-1584-48FF-B122-5B6B3BD7C1B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32283" y="168963"/>
            <a:ext cx="601839" cy="1104438"/>
          </a:xfrm>
          <a:prstGeom prst="rect">
            <a:avLst/>
          </a:prstGeom>
        </p:spPr>
      </p:pic>
      <p:sp>
        <p:nvSpPr>
          <p:cNvPr id="20" name="그림 개체 틀 8">
            <a:extLst>
              <a:ext uri="{FF2B5EF4-FFF2-40B4-BE49-F238E27FC236}">
                <a16:creationId xmlns:a16="http://schemas.microsoft.com/office/drawing/2014/main" id="{4823C1BB-E984-4ACC-A147-56A6450F19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796206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782158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E371BC9-E817-45B4-95E7-EB72FE898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CC15124F-2899-4BA7-A203-91B2E221F453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392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90B8E030-C6CC-428D-862E-8DC596FCCF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73FDD6B-6D21-46A3-AE5E-9CFB0FEDA67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2780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3">
            <a:hlinkClick r:id="rId2"/>
            <a:extLst>
              <a:ext uri="{FF2B5EF4-FFF2-40B4-BE49-F238E27FC236}">
                <a16:creationId xmlns:a16="http://schemas.microsoft.com/office/drawing/2014/main" id="{4D300C05-3350-4AFD-ADF5-CDCFF4BD6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id="{6E35D5EC-7171-4D7C-9C75-11F4381D48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그래픽 10">
            <a:extLst>
              <a:ext uri="{FF2B5EF4-FFF2-40B4-BE49-F238E27FC236}">
                <a16:creationId xmlns:a16="http://schemas.microsoft.com/office/drawing/2014/main" id="{2E7521EA-6602-48B6-9409-F38B7DD7CC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800" b="891"/>
          <a:stretch/>
        </p:blipFill>
        <p:spPr>
          <a:xfrm>
            <a:off x="9840976" y="4749800"/>
            <a:ext cx="2351024" cy="2108200"/>
          </a:xfrm>
          <a:prstGeom prst="rect">
            <a:avLst/>
          </a:prstGeom>
        </p:spPr>
      </p:pic>
      <p:pic>
        <p:nvPicPr>
          <p:cNvPr id="12" name="그래픽 11">
            <a:extLst>
              <a:ext uri="{FF2B5EF4-FFF2-40B4-BE49-F238E27FC236}">
                <a16:creationId xmlns:a16="http://schemas.microsoft.com/office/drawing/2014/main" id="{5DCFB7A9-A4FF-42BA-9E89-C455E76721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782" t="891" r="1"/>
          <a:stretch/>
        </p:blipFill>
        <p:spPr>
          <a:xfrm>
            <a:off x="0" y="-1"/>
            <a:ext cx="2235200" cy="196129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309846C-0C73-400E-BB3B-12DAF13007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6" b="6645"/>
          <a:stretch/>
        </p:blipFill>
        <p:spPr>
          <a:xfrm>
            <a:off x="0" y="5743366"/>
            <a:ext cx="1117600" cy="1114634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AB069E8-D160-4368-BC82-2A382920C6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3" b="13393"/>
          <a:stretch/>
        </p:blipFill>
        <p:spPr>
          <a:xfrm rot="16200000">
            <a:off x="10478976" y="5144973"/>
            <a:ext cx="1509838" cy="1916215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571987FD-A533-4B8A-A559-4FCB64A811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40"/>
          <a:stretch/>
        </p:blipFill>
        <p:spPr>
          <a:xfrm>
            <a:off x="10275787" y="6141819"/>
            <a:ext cx="1808718" cy="716181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9517CF35-51C8-4CCD-A82A-0EEE335F2C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23"/>
          <a:stretch/>
        </p:blipFill>
        <p:spPr>
          <a:xfrm flipH="1">
            <a:off x="9350619" y="5803900"/>
            <a:ext cx="925167" cy="1054100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8198742C-4C22-46F4-8465-83A07201A73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80" y="168963"/>
            <a:ext cx="601839" cy="110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8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3">
            <a:hlinkClick r:id="rId2"/>
            <a:extLst>
              <a:ext uri="{FF2B5EF4-FFF2-40B4-BE49-F238E27FC236}">
                <a16:creationId xmlns:a16="http://schemas.microsoft.com/office/drawing/2014/main" id="{4D300C05-3350-4AFD-ADF5-CDCFF4BD6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id="{6E35D5EC-7171-4D7C-9C75-11F4381D48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그래픽 6">
            <a:extLst>
              <a:ext uri="{FF2B5EF4-FFF2-40B4-BE49-F238E27FC236}">
                <a16:creationId xmlns:a16="http://schemas.microsoft.com/office/drawing/2014/main" id="{B54FECC6-B9D4-4113-ABB9-8CBEDF25B3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14169" b="1115"/>
          <a:stretch/>
        </p:blipFill>
        <p:spPr>
          <a:xfrm>
            <a:off x="0" y="5953384"/>
            <a:ext cx="2692400" cy="904616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0A1DF443-0E06-48C0-B9F8-A760B14CCA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t="579" r="402"/>
          <a:stretch/>
        </p:blipFill>
        <p:spPr>
          <a:xfrm>
            <a:off x="9999979" y="1"/>
            <a:ext cx="2192017" cy="152399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C602DB0A-878B-436E-8F14-74CF6289A7E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893" y="0"/>
            <a:ext cx="2461107" cy="944911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CF168C66-D84E-4D1B-8B5B-CF67835BAD3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610719"/>
            <a:ext cx="2153425" cy="1247281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5E7BD72F-F2B6-4094-92AD-E50758979A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10"/>
          <a:stretch/>
        </p:blipFill>
        <p:spPr>
          <a:xfrm>
            <a:off x="11274477" y="5698868"/>
            <a:ext cx="488921" cy="1159132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4753C3F2-19B7-4FAE-B83E-24F273750C5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00" y="4440112"/>
            <a:ext cx="1571824" cy="1965580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76DF65FE-B354-4232-A9B5-FC5002F9E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14"/>
          <a:stretch/>
        </p:blipFill>
        <p:spPr>
          <a:xfrm>
            <a:off x="11469873" y="403896"/>
            <a:ext cx="722123" cy="108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130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3">
            <a:hlinkClick r:id="rId2"/>
            <a:extLst>
              <a:ext uri="{FF2B5EF4-FFF2-40B4-BE49-F238E27FC236}">
                <a16:creationId xmlns:a16="http://schemas.microsoft.com/office/drawing/2014/main" id="{4D300C05-3350-4AFD-ADF5-CDCFF4BD6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id="{6E35D5EC-7171-4D7C-9C75-11F4381D48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그래픽 7">
            <a:extLst>
              <a:ext uri="{FF2B5EF4-FFF2-40B4-BE49-F238E27FC236}">
                <a16:creationId xmlns:a16="http://schemas.microsoft.com/office/drawing/2014/main" id="{08EB2CAD-0905-4B8E-AA6A-F8872D38F6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325" t="884"/>
          <a:stretch/>
        </p:blipFill>
        <p:spPr>
          <a:xfrm flipH="1" flipV="1">
            <a:off x="9093200" y="5723501"/>
            <a:ext cx="3098800" cy="1134498"/>
          </a:xfrm>
          <a:prstGeom prst="rect">
            <a:avLst/>
          </a:prstGeom>
        </p:spPr>
      </p:pic>
      <p:pic>
        <p:nvPicPr>
          <p:cNvPr id="13" name="그래픽 12">
            <a:extLst>
              <a:ext uri="{FF2B5EF4-FFF2-40B4-BE49-F238E27FC236}">
                <a16:creationId xmlns:a16="http://schemas.microsoft.com/office/drawing/2014/main" id="{7910A0D2-7F61-4B58-8F4A-5105F1AE5A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673" t="891"/>
          <a:stretch/>
        </p:blipFill>
        <p:spPr>
          <a:xfrm>
            <a:off x="1" y="0"/>
            <a:ext cx="1854200" cy="139703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B77818D3-8497-44CD-8E00-8F4D0138286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614" y="6084046"/>
            <a:ext cx="2104386" cy="773954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CB6B4DAA-5D4F-4564-9358-11C1742F673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85407" cy="1251545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17A9D64F-D3B4-4193-86C9-66F12D79108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96" y="293778"/>
            <a:ext cx="1187672" cy="1392553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95935C44-890D-4E6A-9C80-5C348D9923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61"/>
          <a:stretch/>
        </p:blipFill>
        <p:spPr>
          <a:xfrm>
            <a:off x="125919" y="5875464"/>
            <a:ext cx="966784" cy="982535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AB12AC97-1ECF-4582-AF55-E51ECEA7202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097" y="5232164"/>
            <a:ext cx="1123646" cy="134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00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3">
            <a:hlinkClick r:id="rId2"/>
            <a:extLst>
              <a:ext uri="{FF2B5EF4-FFF2-40B4-BE49-F238E27FC236}">
                <a16:creationId xmlns:a16="http://schemas.microsoft.com/office/drawing/2014/main" id="{4D300C05-3350-4AFD-ADF5-CDCFF4BD6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id="{6E35D5EC-7171-4D7C-9C75-11F4381D48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그래픽 10">
            <a:extLst>
              <a:ext uri="{FF2B5EF4-FFF2-40B4-BE49-F238E27FC236}">
                <a16:creationId xmlns:a16="http://schemas.microsoft.com/office/drawing/2014/main" id="{F831BC7C-F6D6-4F50-9CE0-C278538234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6779" b="45565"/>
          <a:stretch/>
        </p:blipFill>
        <p:spPr>
          <a:xfrm flipH="1">
            <a:off x="-2" y="5887420"/>
            <a:ext cx="4656666" cy="970579"/>
          </a:xfrm>
          <a:prstGeom prst="rect">
            <a:avLst/>
          </a:prstGeom>
        </p:spPr>
      </p:pic>
      <p:pic>
        <p:nvPicPr>
          <p:cNvPr id="12" name="그래픽 11">
            <a:extLst>
              <a:ext uri="{FF2B5EF4-FFF2-40B4-BE49-F238E27FC236}">
                <a16:creationId xmlns:a16="http://schemas.microsoft.com/office/drawing/2014/main" id="{6A2FFACE-EBC9-4D20-82B7-057B41F4EA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557" t="579"/>
          <a:stretch/>
        </p:blipFill>
        <p:spPr>
          <a:xfrm flipH="1">
            <a:off x="10515599" y="0"/>
            <a:ext cx="1676400" cy="1614536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5C1700FE-BAE0-4EB4-A0DA-C13B645EA54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5354867"/>
            <a:ext cx="2083066" cy="1503133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51BD6451-B68C-4A6E-B33C-E8686AD848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9" b="7653"/>
          <a:stretch/>
        </p:blipFill>
        <p:spPr>
          <a:xfrm rot="16200000" flipH="1">
            <a:off x="10363124" y="-214342"/>
            <a:ext cx="1614536" cy="2043217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7E64D2C3-11B2-44A2-9C29-B8006552A0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3"/>
          <a:stretch/>
        </p:blipFill>
        <p:spPr>
          <a:xfrm>
            <a:off x="0" y="4237623"/>
            <a:ext cx="673401" cy="2234487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97E5CBA5-D96B-4790-B91C-F8B98E6C43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30"/>
          <a:stretch/>
        </p:blipFill>
        <p:spPr>
          <a:xfrm>
            <a:off x="10709638" y="6118506"/>
            <a:ext cx="1482361" cy="739494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359FD1B4-CFF5-4D6C-B038-667D8F6BDE7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363" y="164427"/>
            <a:ext cx="1261301" cy="140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177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래픽 13">
            <a:extLst>
              <a:ext uri="{FF2B5EF4-FFF2-40B4-BE49-F238E27FC236}">
                <a16:creationId xmlns:a16="http://schemas.microsoft.com/office/drawing/2014/main" id="{1F9388E1-E63B-420B-BCFC-CA22067AFE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557" t="579"/>
          <a:stretch/>
        </p:blipFill>
        <p:spPr>
          <a:xfrm>
            <a:off x="0" y="0"/>
            <a:ext cx="1879600" cy="1810237"/>
          </a:xfrm>
          <a:prstGeom prst="rect">
            <a:avLst/>
          </a:prstGeom>
        </p:spPr>
      </p:pic>
      <p:pic>
        <p:nvPicPr>
          <p:cNvPr id="9" name="Graphic 3">
            <a:hlinkClick r:id="rId4"/>
            <a:extLst>
              <a:ext uri="{FF2B5EF4-FFF2-40B4-BE49-F238E27FC236}">
                <a16:creationId xmlns:a16="http://schemas.microsoft.com/office/drawing/2014/main" id="{4D300C05-3350-4AFD-ADF5-CDCFF4BD6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7"/>
            <a:extLst>
              <a:ext uri="{FF2B5EF4-FFF2-40B4-BE49-F238E27FC236}">
                <a16:creationId xmlns:a16="http://schemas.microsoft.com/office/drawing/2014/main" id="{6E35D5EC-7171-4D7C-9C75-11F4381D48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그래픽 7">
            <a:extLst>
              <a:ext uri="{FF2B5EF4-FFF2-40B4-BE49-F238E27FC236}">
                <a16:creationId xmlns:a16="http://schemas.microsoft.com/office/drawing/2014/main" id="{CA3DD10F-7B10-4EBC-B1F2-9F6E0D4562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782" t="891" r="1"/>
          <a:stretch/>
        </p:blipFill>
        <p:spPr>
          <a:xfrm rot="5400000" flipH="1">
            <a:off x="10093752" y="4759752"/>
            <a:ext cx="2235200" cy="1961295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6FE7AC3-00AB-4041-939D-4A4E3DE709E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11275" y="5664021"/>
            <a:ext cx="1980725" cy="1193979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A4C7A0B0-5293-45F3-87A4-46A4904015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5"/>
          <a:stretch/>
        </p:blipFill>
        <p:spPr>
          <a:xfrm rot="5400000">
            <a:off x="330771" y="-330770"/>
            <a:ext cx="1551005" cy="2212547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F219185C-1088-4716-B6FA-57DF70494E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89"/>
          <a:stretch/>
        </p:blipFill>
        <p:spPr>
          <a:xfrm>
            <a:off x="318753" y="5785836"/>
            <a:ext cx="1242093" cy="1072164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68001B59-2F78-4B0E-A809-29CCF7F29D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41"/>
          <a:stretch/>
        </p:blipFill>
        <p:spPr>
          <a:xfrm>
            <a:off x="11191923" y="3782465"/>
            <a:ext cx="1000077" cy="1680667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3299CA74-41A3-475A-A377-497A00751AC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6" y="315244"/>
            <a:ext cx="1485390" cy="149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757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3">
            <a:hlinkClick r:id="rId2"/>
            <a:extLst>
              <a:ext uri="{FF2B5EF4-FFF2-40B4-BE49-F238E27FC236}">
                <a16:creationId xmlns:a16="http://schemas.microsoft.com/office/drawing/2014/main" id="{4D300C05-3350-4AFD-ADF5-CDCFF4BD6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id="{6E35D5EC-7171-4D7C-9C75-11F4381D48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래픽 3">
            <a:extLst>
              <a:ext uri="{FF2B5EF4-FFF2-40B4-BE49-F238E27FC236}">
                <a16:creationId xmlns:a16="http://schemas.microsoft.com/office/drawing/2014/main" id="{59069C8E-BE4A-4041-B17D-272F54437B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579" r="402"/>
          <a:stretch/>
        </p:blipFill>
        <p:spPr>
          <a:xfrm flipH="1">
            <a:off x="0" y="0"/>
            <a:ext cx="2185407" cy="1519403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D8D10ECC-40F1-4C87-B04A-F1F992D02E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673" t="891"/>
          <a:stretch/>
        </p:blipFill>
        <p:spPr>
          <a:xfrm rot="10800000">
            <a:off x="10315371" y="5444066"/>
            <a:ext cx="1876628" cy="1413933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81B62E9F-AF8C-416A-AFF3-422947F6052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85407" cy="125154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62518DBC-657A-45DA-9EC8-CA7294595B4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122" y="6022215"/>
            <a:ext cx="2176878" cy="83578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9DC391FF-9FAF-49F8-9953-3A3ECA692F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5"/>
          <a:stretch/>
        </p:blipFill>
        <p:spPr>
          <a:xfrm>
            <a:off x="11293700" y="352615"/>
            <a:ext cx="898299" cy="199119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53CB3D5F-A6AF-4496-ABCB-8FFB1B08D4F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14" y="895330"/>
            <a:ext cx="1114042" cy="1114042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EAC289D9-4C4D-4148-983C-023CF523BA3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685" y="4803298"/>
            <a:ext cx="797116" cy="134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3488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3">
            <a:hlinkClick r:id="rId2"/>
            <a:extLst>
              <a:ext uri="{FF2B5EF4-FFF2-40B4-BE49-F238E27FC236}">
                <a16:creationId xmlns:a16="http://schemas.microsoft.com/office/drawing/2014/main" id="{4D300C05-3350-4AFD-ADF5-CDCFF4BD6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id="{6E35D5EC-7171-4D7C-9C75-11F4381D48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래픽 3">
            <a:extLst>
              <a:ext uri="{FF2B5EF4-FFF2-40B4-BE49-F238E27FC236}">
                <a16:creationId xmlns:a16="http://schemas.microsoft.com/office/drawing/2014/main" id="{B894A869-5F97-4F92-A86E-172C394329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325" t="884"/>
          <a:stretch/>
        </p:blipFill>
        <p:spPr>
          <a:xfrm>
            <a:off x="0" y="0"/>
            <a:ext cx="3606800" cy="1320481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0E29492-4B89-4D19-B88B-548ED0E1844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04386" cy="773954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BD14E7B6-5ACB-4FED-A52C-3E4397CB8C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r="3090" b="45565"/>
          <a:stretch/>
        </p:blipFill>
        <p:spPr>
          <a:xfrm>
            <a:off x="7147293" y="5846572"/>
            <a:ext cx="5044708" cy="101142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2831B656-41AD-45B6-A0D4-74E2082FC84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354867"/>
            <a:ext cx="2083066" cy="1503133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FE2EFD3-5CC5-4A57-A058-078F9C27F40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11" y="878812"/>
            <a:ext cx="1485389" cy="1245294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A7B28018-8BA9-4E77-B2A6-864A147542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51"/>
          <a:stretch/>
        </p:blipFill>
        <p:spPr>
          <a:xfrm>
            <a:off x="11027558" y="4530539"/>
            <a:ext cx="1164442" cy="164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37949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3">
            <a:hlinkClick r:id="rId2"/>
            <a:extLst>
              <a:ext uri="{FF2B5EF4-FFF2-40B4-BE49-F238E27FC236}">
                <a16:creationId xmlns:a16="http://schemas.microsoft.com/office/drawing/2014/main" id="{4D300C05-3350-4AFD-ADF5-CDCFF4BD6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id="{6E35D5EC-7171-4D7C-9C75-11F4381D48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래픽 3">
            <a:extLst>
              <a:ext uri="{FF2B5EF4-FFF2-40B4-BE49-F238E27FC236}">
                <a16:creationId xmlns:a16="http://schemas.microsoft.com/office/drawing/2014/main" id="{F9937D7A-ACCA-445D-B53C-B51E8F5912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800" b="891"/>
          <a:stretch/>
        </p:blipFill>
        <p:spPr>
          <a:xfrm rot="5400000">
            <a:off x="-121412" y="4628388"/>
            <a:ext cx="2351024" cy="21082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2100C63E-63D5-4E9B-9BDF-4EB3CAB44A1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5453"/>
            <a:ext cx="1838872" cy="221254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84F1599A-344C-4093-9BD3-36AC0C4F13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l="15299" b="1115"/>
          <a:stretch/>
        </p:blipFill>
        <p:spPr>
          <a:xfrm flipH="1" flipV="1">
            <a:off x="8957602" y="0"/>
            <a:ext cx="3234397" cy="110122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70F7AAA-2283-4530-B5BA-D2F96C3BCD7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038575" y="0"/>
            <a:ext cx="2153425" cy="1247281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D19E76D-72F4-4C69-8AAD-D7451D708A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5"/>
          <a:stretch/>
        </p:blipFill>
        <p:spPr>
          <a:xfrm>
            <a:off x="9595199" y="0"/>
            <a:ext cx="886752" cy="145437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15C00FAC-D8D6-4385-AEF7-9BB728CB47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53"/>
          <a:stretch/>
        </p:blipFill>
        <p:spPr>
          <a:xfrm>
            <a:off x="199543" y="5155884"/>
            <a:ext cx="488921" cy="170211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6440D86-AB4D-4BF3-849C-B51044D77D1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772" y="5844000"/>
            <a:ext cx="2003997" cy="73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420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D9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래픽 2">
            <a:extLst>
              <a:ext uri="{FF2B5EF4-FFF2-40B4-BE49-F238E27FC236}">
                <a16:creationId xmlns:a16="http://schemas.microsoft.com/office/drawing/2014/main" id="{CB84253E-7BA4-4FB2-9CF7-157DD142A81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72" r:id="rId18"/>
    <p:sldLayoutId id="2147483664" r:id="rId19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image" Target="../media/image18.png"/><Relationship Id="rId4" Type="http://schemas.openxmlformats.org/officeDocument/2006/relationships/image" Target="../media/image4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7166C97-2891-4B5B-91B7-6E780A587854}"/>
              </a:ext>
            </a:extLst>
          </p:cNvPr>
          <p:cNvSpPr txBox="1"/>
          <p:nvPr/>
        </p:nvSpPr>
        <p:spPr>
          <a:xfrm>
            <a:off x="3939661" y="2047157"/>
            <a:ext cx="4504266" cy="132343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altLang="ko-KR" sz="400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Учитель будущего – кто он?</a:t>
            </a:r>
            <a:endParaRPr lang="ko-KR" altLang="en-US" sz="40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BB6154-4560-46C2-8145-F58165C51987}"/>
              </a:ext>
            </a:extLst>
          </p:cNvPr>
          <p:cNvSpPr txBox="1"/>
          <p:nvPr/>
        </p:nvSpPr>
        <p:spPr>
          <a:xfrm>
            <a:off x="3843867" y="3662679"/>
            <a:ext cx="4504266" cy="92333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XII Всероссийский </a:t>
            </a:r>
            <a:r>
              <a:rPr lang="ru-RU" dirty="0" smtClean="0">
                <a:solidFill>
                  <a:schemeClr val="bg1"/>
                </a:solidFill>
              </a:rPr>
              <a:t>онлайн-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чемпионат </a:t>
            </a:r>
            <a:r>
              <a:rPr lang="ru-RU" dirty="0">
                <a:solidFill>
                  <a:schemeClr val="bg1"/>
                </a:solidFill>
              </a:rPr>
              <a:t>«Изучи интернет– </a:t>
            </a:r>
            <a:endParaRPr lang="ru-RU" dirty="0" smtClean="0">
              <a:solidFill>
                <a:schemeClr val="bg1"/>
              </a:solidFill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управляй </a:t>
            </a:r>
            <a:r>
              <a:rPr lang="ru-RU" dirty="0">
                <a:solidFill>
                  <a:schemeClr val="bg1"/>
                </a:solidFill>
              </a:rPr>
              <a:t>им»</a:t>
            </a:r>
            <a:endParaRPr lang="ko-KR" altLang="en-US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F72804F3-2F14-4D88-994F-4A1A37B68682}"/>
              </a:ext>
            </a:extLst>
          </p:cNvPr>
          <p:cNvSpPr/>
          <p:nvPr/>
        </p:nvSpPr>
        <p:spPr>
          <a:xfrm>
            <a:off x="5003800" y="4878092"/>
            <a:ext cx="2184400" cy="52493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76200" cap="flat">
            <a:noFill/>
            <a:prstDash val="solid"/>
            <a:miter/>
          </a:ln>
          <a:effectLst>
            <a:outerShdw dist="88900" dir="2700000" algn="tl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dirty="0" smtClean="0">
                <a:solidFill>
                  <a:srgbClr val="332048"/>
                </a:solidFill>
                <a:latin typeface="+mj-lt"/>
              </a:rPr>
              <a:t>20</a:t>
            </a:r>
            <a:r>
              <a:rPr lang="ru-RU" altLang="ko-KR" dirty="0" smtClean="0">
                <a:solidFill>
                  <a:srgbClr val="332048"/>
                </a:solidFill>
                <a:latin typeface="+mj-lt"/>
              </a:rPr>
              <a:t>23 </a:t>
            </a:r>
            <a:endParaRPr lang="en-US" altLang="ko-KR" dirty="0">
              <a:solidFill>
                <a:srgbClr val="332048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65140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래픽 12">
            <a:extLst>
              <a:ext uri="{FF2B5EF4-FFF2-40B4-BE49-F238E27FC236}">
                <a16:creationId xmlns:a16="http://schemas.microsoft.com/office/drawing/2014/main" id="{B61E8469-C2F4-48EB-B023-686052FD8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567514" y="1923963"/>
            <a:ext cx="551100" cy="40011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AFAE51E-ECF2-47EC-A9A5-74346A1F09E3}"/>
              </a:ext>
            </a:extLst>
          </p:cNvPr>
          <p:cNvSpPr txBox="1"/>
          <p:nvPr/>
        </p:nvSpPr>
        <p:spPr>
          <a:xfrm>
            <a:off x="6223117" y="2027108"/>
            <a:ext cx="54036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2400" dirty="0" smtClean="0">
                <a:solidFill>
                  <a:srgbClr val="332048"/>
                </a:solidFill>
                <a:latin typeface="Arial Narrow" panose="020B0606020202030204" pitchFamily="34" charset="0"/>
              </a:rPr>
              <a:t>В наше время учитель вынужден соревноваться со всезнающим </a:t>
            </a:r>
            <a:r>
              <a:rPr lang="en-US" altLang="ko-KR" sz="2400" dirty="0" smtClean="0">
                <a:solidFill>
                  <a:srgbClr val="332048"/>
                </a:solidFill>
                <a:latin typeface="Arial Narrow" panose="020B0606020202030204" pitchFamily="34" charset="0"/>
              </a:rPr>
              <a:t>Google</a:t>
            </a:r>
            <a:r>
              <a:rPr lang="ru-RU" altLang="ko-KR" sz="2400" dirty="0" smtClean="0">
                <a:solidFill>
                  <a:srgbClr val="332048"/>
                </a:solidFill>
                <a:latin typeface="Arial Narrow" panose="020B0606020202030204" pitchFamily="34" charset="0"/>
              </a:rPr>
              <a:t>, различными голосовыми помощниками и </a:t>
            </a:r>
            <a:r>
              <a:rPr lang="en-US" altLang="ko-KR" sz="2400" dirty="0" smtClean="0">
                <a:solidFill>
                  <a:srgbClr val="332048"/>
                </a:solidFill>
                <a:latin typeface="Arial Narrow" panose="020B0606020202030204" pitchFamily="34" charset="0"/>
              </a:rPr>
              <a:t>Chat GPT</a:t>
            </a:r>
            <a:r>
              <a:rPr lang="ru-RU" altLang="ko-KR" sz="2400" dirty="0" smtClean="0">
                <a:solidFill>
                  <a:srgbClr val="332048"/>
                </a:solidFill>
                <a:latin typeface="Arial Narrow" panose="020B0606020202030204" pitchFamily="34" charset="0"/>
              </a:rPr>
              <a:t>, который выдает ответы на любые вопросы с невероятной скоростью. А что же остается делать простым учителям, работающим в классе с мелом и доской. Неужели их заменят антропоморфные роботы или </a:t>
            </a:r>
            <a:r>
              <a:rPr lang="ru-RU" altLang="ko-KR" sz="2400" dirty="0" err="1" smtClean="0">
                <a:solidFill>
                  <a:srgbClr val="332048"/>
                </a:solidFill>
                <a:latin typeface="Arial Narrow" panose="020B0606020202030204" pitchFamily="34" charset="0"/>
              </a:rPr>
              <a:t>видеоуроки</a:t>
            </a:r>
            <a:r>
              <a:rPr lang="ru-RU" altLang="ko-KR" sz="2400" dirty="0" smtClean="0">
                <a:solidFill>
                  <a:srgbClr val="332048"/>
                </a:solidFill>
                <a:latin typeface="Arial Narrow" panose="020B0606020202030204" pitchFamily="34" charset="0"/>
              </a:rPr>
              <a:t>? Что значит «быть учителем» в 21 веке?</a:t>
            </a:r>
            <a:endParaRPr lang="en-US" altLang="ko-KR" sz="2400" dirty="0">
              <a:solidFill>
                <a:srgbClr val="332048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1895E1-24C2-4C69-8DAF-6A0E93E85D7D}"/>
              </a:ext>
            </a:extLst>
          </p:cNvPr>
          <p:cNvSpPr txBox="1"/>
          <p:nvPr/>
        </p:nvSpPr>
        <p:spPr>
          <a:xfrm>
            <a:off x="3343703" y="735828"/>
            <a:ext cx="6322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3200" dirty="0" smtClean="0">
                <a:solidFill>
                  <a:srgbClr val="332048"/>
                </a:solidFill>
                <a:latin typeface="Arial Narrow" panose="020B0606020202030204" pitchFamily="34" charset="0"/>
              </a:rPr>
              <a:t>Что должен уметь учитель 21 века</a:t>
            </a:r>
            <a:endParaRPr lang="en-US" altLang="ko-KR" sz="3200" dirty="0">
              <a:solidFill>
                <a:srgbClr val="332048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0" r="26680"/>
          <a:stretch>
            <a:fillRect/>
          </a:stretch>
        </p:blipFill>
        <p:spPr>
          <a:xfrm>
            <a:off x="499281" y="1834057"/>
            <a:ext cx="4351393" cy="4351381"/>
          </a:xfrm>
        </p:spPr>
      </p:pic>
    </p:spTree>
    <p:extLst>
      <p:ext uri="{BB962C8B-B14F-4D97-AF65-F5344CB8AC3E}">
        <p14:creationId xmlns:p14="http://schemas.microsoft.com/office/powerpoint/2010/main" val="3479022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타원 9">
            <a:extLst>
              <a:ext uri="{FF2B5EF4-FFF2-40B4-BE49-F238E27FC236}">
                <a16:creationId xmlns:a16="http://schemas.microsoft.com/office/drawing/2014/main" id="{570EEFF2-D49A-46BA-BDA9-AEB4FE9356C1}"/>
              </a:ext>
            </a:extLst>
          </p:cNvPr>
          <p:cNvSpPr/>
          <p:nvPr/>
        </p:nvSpPr>
        <p:spPr>
          <a:xfrm>
            <a:off x="841856" y="1035050"/>
            <a:ext cx="4787900" cy="4787900"/>
          </a:xfrm>
          <a:prstGeom prst="ellipse">
            <a:avLst/>
          </a:prstGeom>
          <a:solidFill>
            <a:srgbClr val="2B5E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7B3CCB8E-1670-4E5C-AB64-8C1AAF1E23A4}"/>
              </a:ext>
            </a:extLst>
          </p:cNvPr>
          <p:cNvSpPr/>
          <p:nvPr/>
        </p:nvSpPr>
        <p:spPr>
          <a:xfrm>
            <a:off x="2757008" y="1041400"/>
            <a:ext cx="3632200" cy="914400"/>
          </a:xfrm>
          <a:prstGeom prst="roundRect">
            <a:avLst>
              <a:gd name="adj" fmla="val 50000"/>
            </a:avLst>
          </a:prstGeom>
          <a:solidFill>
            <a:srgbClr val="2B5E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88000" rtlCol="0" anchor="ctr"/>
          <a:lstStyle/>
          <a:p>
            <a:pPr algn="r"/>
            <a:r>
              <a:rPr lang="en-US" altLang="ko-KR" sz="2800" dirty="0">
                <a:solidFill>
                  <a:schemeClr val="bg1"/>
                </a:solidFill>
                <a:latin typeface="+mj-lt"/>
              </a:rPr>
              <a:t>01</a:t>
            </a:r>
            <a:endParaRPr lang="ko-KR" alt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4A786C84-DBF5-436A-8D12-1C0FC238F490}"/>
              </a:ext>
            </a:extLst>
          </p:cNvPr>
          <p:cNvSpPr/>
          <p:nvPr/>
        </p:nvSpPr>
        <p:spPr>
          <a:xfrm>
            <a:off x="1147926" y="1341120"/>
            <a:ext cx="4175760" cy="4175760"/>
          </a:xfrm>
          <a:prstGeom prst="ellipse">
            <a:avLst/>
          </a:prstGeom>
          <a:solidFill>
            <a:srgbClr val="F73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02223A3C-26E2-4819-A5AD-BA280631AF52}"/>
              </a:ext>
            </a:extLst>
          </p:cNvPr>
          <p:cNvSpPr/>
          <p:nvPr/>
        </p:nvSpPr>
        <p:spPr>
          <a:xfrm>
            <a:off x="2757008" y="4602480"/>
            <a:ext cx="3632200" cy="914400"/>
          </a:xfrm>
          <a:prstGeom prst="roundRect">
            <a:avLst>
              <a:gd name="adj" fmla="val 50000"/>
            </a:avLst>
          </a:prstGeom>
          <a:solidFill>
            <a:srgbClr val="F73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88000" rtlCol="0" anchor="ctr"/>
          <a:lstStyle/>
          <a:p>
            <a:pPr algn="r"/>
            <a:r>
              <a:rPr lang="en-US" altLang="ko-KR" sz="2800" dirty="0">
                <a:solidFill>
                  <a:schemeClr val="bg1"/>
                </a:solidFill>
                <a:latin typeface="+mj-lt"/>
              </a:rPr>
              <a:t>03</a:t>
            </a:r>
            <a:endParaRPr lang="ko-KR" alt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636CCC6A-3121-4F8E-9C57-D79BF8F6B9ED}"/>
              </a:ext>
            </a:extLst>
          </p:cNvPr>
          <p:cNvSpPr/>
          <p:nvPr/>
        </p:nvSpPr>
        <p:spPr>
          <a:xfrm>
            <a:off x="2757008" y="2971800"/>
            <a:ext cx="4787900" cy="914400"/>
          </a:xfrm>
          <a:prstGeom prst="roundRect">
            <a:avLst>
              <a:gd name="adj" fmla="val 50000"/>
            </a:avLst>
          </a:prstGeom>
          <a:solidFill>
            <a:srgbClr val="FFC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88000" rtlCol="0" anchor="ctr"/>
          <a:lstStyle/>
          <a:p>
            <a:pPr algn="r"/>
            <a:r>
              <a:rPr lang="en-US" altLang="ko-KR" sz="2800" dirty="0">
                <a:solidFill>
                  <a:srgbClr val="332048"/>
                </a:solidFill>
                <a:latin typeface="+mj-lt"/>
              </a:rPr>
              <a:t>02</a:t>
            </a:r>
            <a:endParaRPr lang="ko-KR" altLang="en-US" sz="2800" dirty="0">
              <a:solidFill>
                <a:srgbClr val="332048"/>
              </a:solidFill>
              <a:latin typeface="+mj-lt"/>
            </a:endParaRPr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AA75D478-DFEA-451B-9EAB-D2F71DADCD23}"/>
              </a:ext>
            </a:extLst>
          </p:cNvPr>
          <p:cNvSpPr/>
          <p:nvPr/>
        </p:nvSpPr>
        <p:spPr>
          <a:xfrm>
            <a:off x="1762606" y="1962150"/>
            <a:ext cx="3297074" cy="2940050"/>
          </a:xfrm>
          <a:prstGeom prst="ellipse">
            <a:avLst/>
          </a:prstGeom>
          <a:solidFill>
            <a:srgbClr val="FFC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ko-KR" sz="2800" dirty="0" smtClean="0">
                <a:solidFill>
                  <a:srgbClr val="332048"/>
                </a:solidFill>
                <a:latin typeface="Arial Narrow" panose="020B0606020202030204" pitchFamily="34" charset="0"/>
              </a:rPr>
              <a:t>Какой учитель нужен школе будущего</a:t>
            </a:r>
            <a:endParaRPr lang="ko-KR" altLang="en-US" sz="2800" dirty="0">
              <a:solidFill>
                <a:srgbClr val="332048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882A7463-F163-4AFD-8322-0E9BA282D563}"/>
              </a:ext>
            </a:extLst>
          </p:cNvPr>
          <p:cNvSpPr/>
          <p:nvPr/>
        </p:nvSpPr>
        <p:spPr>
          <a:xfrm>
            <a:off x="6101825" y="555754"/>
            <a:ext cx="36321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2800" b="1" dirty="0" smtClean="0">
                <a:solidFill>
                  <a:srgbClr val="332048"/>
                </a:solidFill>
                <a:latin typeface="Arial Narrow" panose="020B0606020202030204" pitchFamily="34" charset="0"/>
              </a:rPr>
              <a:t>Наставник</a:t>
            </a:r>
            <a:endParaRPr lang="ko-KR" altLang="en-US" sz="2000" b="1" dirty="0">
              <a:solidFill>
                <a:srgbClr val="332048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E3D6C8A0-6A3E-4849-ABCC-9B070F8E52A8}"/>
              </a:ext>
            </a:extLst>
          </p:cNvPr>
          <p:cNvSpPr/>
          <p:nvPr/>
        </p:nvSpPr>
        <p:spPr>
          <a:xfrm>
            <a:off x="6389208" y="1078974"/>
            <a:ext cx="518466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dirty="0" smtClean="0">
                <a:solidFill>
                  <a:srgbClr val="332048"/>
                </a:solidFill>
                <a:latin typeface="Arial Narrow" panose="020B0606020202030204" pitchFamily="34" charset="0"/>
              </a:rPr>
              <a:t>В любой школе, любому ученику во все времена нужна поддержка и помощь человека, заинтересованного в успехе ученика. Разве </a:t>
            </a:r>
            <a:r>
              <a:rPr lang="en-US" altLang="ko-KR" dirty="0" smtClean="0">
                <a:solidFill>
                  <a:srgbClr val="332048"/>
                </a:solidFill>
                <a:latin typeface="Arial Narrow" panose="020B0606020202030204" pitchFamily="34" charset="0"/>
              </a:rPr>
              <a:t>Google</a:t>
            </a:r>
            <a:r>
              <a:rPr lang="ru-RU" altLang="ko-KR" dirty="0" smtClean="0">
                <a:solidFill>
                  <a:srgbClr val="332048"/>
                </a:solidFill>
                <a:latin typeface="Arial Narrow" panose="020B0606020202030204" pitchFamily="34" charset="0"/>
              </a:rPr>
              <a:t> сможет заменить учителя-наставника, указывающего путь ученику, помогающий сделать первые шаги для достижения своей цели?!</a:t>
            </a:r>
            <a:endParaRPr lang="ko-KR" altLang="en-US" dirty="0">
              <a:solidFill>
                <a:srgbClr val="332048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68F0DB91-9DB6-44B0-ACDC-914C68690D28}"/>
              </a:ext>
            </a:extLst>
          </p:cNvPr>
          <p:cNvSpPr/>
          <p:nvPr/>
        </p:nvSpPr>
        <p:spPr>
          <a:xfrm>
            <a:off x="7438219" y="2711849"/>
            <a:ext cx="36321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2800" b="1" dirty="0" smtClean="0">
                <a:solidFill>
                  <a:srgbClr val="332048"/>
                </a:solidFill>
                <a:latin typeface="Arial Narrow" panose="020B0606020202030204" pitchFamily="34" charset="0"/>
              </a:rPr>
              <a:t>Воспитатель</a:t>
            </a:r>
            <a:endParaRPr lang="ko-KR" altLang="en-US" sz="2000" b="1" dirty="0">
              <a:solidFill>
                <a:srgbClr val="332048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B279AA41-CBA3-4046-9268-05B52EF53371}"/>
              </a:ext>
            </a:extLst>
          </p:cNvPr>
          <p:cNvSpPr/>
          <p:nvPr/>
        </p:nvSpPr>
        <p:spPr>
          <a:xfrm>
            <a:off x="7544907" y="3152063"/>
            <a:ext cx="45734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dirty="0" smtClean="0">
                <a:solidFill>
                  <a:srgbClr val="332048"/>
                </a:solidFill>
                <a:latin typeface="Arial Narrow" panose="020B0606020202030204" pitchFamily="34" charset="0"/>
              </a:rPr>
              <a:t>В эпоху бездушных машин и разнообразия технологий порой не хватает человеческого отношения</a:t>
            </a:r>
            <a:r>
              <a:rPr lang="ru-RU" altLang="ko-KR" dirty="0">
                <a:solidFill>
                  <a:srgbClr val="332048"/>
                </a:solidFill>
                <a:latin typeface="Arial Narrow" panose="020B0606020202030204" pitchFamily="34" charset="0"/>
              </a:rPr>
              <a:t> </a:t>
            </a:r>
            <a:r>
              <a:rPr lang="ru-RU" altLang="ko-KR" dirty="0" smtClean="0">
                <a:solidFill>
                  <a:srgbClr val="332048"/>
                </a:solidFill>
                <a:latin typeface="Arial Narrow" panose="020B0606020202030204" pitchFamily="34" charset="0"/>
              </a:rPr>
              <a:t>и</a:t>
            </a:r>
            <a:r>
              <a:rPr lang="ru-RU" altLang="ko-KR" dirty="0" smtClean="0">
                <a:solidFill>
                  <a:srgbClr val="332048"/>
                </a:solidFill>
                <a:latin typeface="Arial Narrow" panose="020B0606020202030204" pitchFamily="34" charset="0"/>
              </a:rPr>
              <a:t> доброты. Кто научит тебя отделять плохое от хорошего, понимать, где добро,  а где зло, научит любить свою страну и беречь природу родного края. Точно не </a:t>
            </a:r>
            <a:r>
              <a:rPr lang="en-US" altLang="ko-KR" dirty="0" smtClean="0">
                <a:solidFill>
                  <a:srgbClr val="332048"/>
                </a:solidFill>
                <a:latin typeface="Arial Narrow" panose="020B0606020202030204" pitchFamily="34" charset="0"/>
              </a:rPr>
              <a:t>Chat GPT</a:t>
            </a:r>
            <a:endParaRPr lang="ko-KR" altLang="en-US" dirty="0">
              <a:solidFill>
                <a:srgbClr val="332048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6AD808CF-E189-4ADA-993B-5FE4286BA3E3}"/>
              </a:ext>
            </a:extLst>
          </p:cNvPr>
          <p:cNvSpPr/>
          <p:nvPr/>
        </p:nvSpPr>
        <p:spPr>
          <a:xfrm>
            <a:off x="6257873" y="5106402"/>
            <a:ext cx="47062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2800" b="1" dirty="0" smtClean="0">
                <a:solidFill>
                  <a:srgbClr val="332048"/>
                </a:solidFill>
                <a:latin typeface="Arial Narrow" panose="020B0606020202030204" pitchFamily="34" charset="0"/>
              </a:rPr>
              <a:t>Творческий экспериментатор</a:t>
            </a:r>
            <a:endParaRPr lang="ko-KR" altLang="en-US" sz="2800" b="1" dirty="0">
              <a:solidFill>
                <a:srgbClr val="332048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F5466925-3A3D-4BEE-B31B-5ABB2DDB7B6A}"/>
              </a:ext>
            </a:extLst>
          </p:cNvPr>
          <p:cNvSpPr/>
          <p:nvPr/>
        </p:nvSpPr>
        <p:spPr>
          <a:xfrm>
            <a:off x="5007813" y="5741836"/>
            <a:ext cx="50741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dirty="0" err="1" smtClean="0">
                <a:solidFill>
                  <a:srgbClr val="332048"/>
                </a:solidFill>
                <a:latin typeface="Arial Narrow" panose="020B0606020202030204" pitchFamily="34" charset="0"/>
              </a:rPr>
              <a:t>Нейросети</a:t>
            </a:r>
            <a:r>
              <a:rPr lang="ru-RU" altLang="ko-KR" dirty="0" smtClean="0">
                <a:solidFill>
                  <a:srgbClr val="332048"/>
                </a:solidFill>
                <a:latin typeface="Arial Narrow" panose="020B0606020202030204" pitchFamily="34" charset="0"/>
              </a:rPr>
              <a:t> рисуют, а учитель вдохновляет, дает простор для творчества и исследовательской деятельности </a:t>
            </a:r>
            <a:endParaRPr lang="ko-KR" altLang="en-US" dirty="0">
              <a:solidFill>
                <a:srgbClr val="332048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98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>
            <a:extLst>
              <a:ext uri="{FF2B5EF4-FFF2-40B4-BE49-F238E27FC236}">
                <a16:creationId xmlns:a16="http://schemas.microsoft.com/office/drawing/2014/main" id="{21CB25DE-E32A-4055-904C-B4B6AEBD1ACB}"/>
              </a:ext>
            </a:extLst>
          </p:cNvPr>
          <p:cNvSpPr txBox="1"/>
          <p:nvPr/>
        </p:nvSpPr>
        <p:spPr>
          <a:xfrm>
            <a:off x="1672524" y="415599"/>
            <a:ext cx="91334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3200" dirty="0" smtClean="0">
                <a:solidFill>
                  <a:srgbClr val="33204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Не стоит думать, что педагог будущего будет соперничать с современными технологиями. </a:t>
            </a:r>
          </a:p>
          <a:p>
            <a:pPr algn="ctr"/>
            <a:r>
              <a:rPr lang="ru-RU" altLang="ko-KR" sz="3200" b="1" dirty="0" smtClean="0">
                <a:solidFill>
                  <a:srgbClr val="33204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Не соперничать, а сотрудничать.</a:t>
            </a:r>
            <a:endParaRPr lang="ko-KR" altLang="en-US" sz="3200" b="1" dirty="0">
              <a:solidFill>
                <a:srgbClr val="332048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2" name="그래픽 1">
            <a:extLst>
              <a:ext uri="{FF2B5EF4-FFF2-40B4-BE49-F238E27FC236}">
                <a16:creationId xmlns:a16="http://schemas.microsoft.com/office/drawing/2014/main" id="{5E2115C4-24C8-4B57-BC1A-8E2FDCEF5C4C}"/>
              </a:ext>
            </a:extLst>
          </p:cNvPr>
          <p:cNvSpPr/>
          <p:nvPr/>
        </p:nvSpPr>
        <p:spPr>
          <a:xfrm>
            <a:off x="1781001" y="2879696"/>
            <a:ext cx="8748475" cy="549304"/>
          </a:xfrm>
          <a:custGeom>
            <a:avLst/>
            <a:gdLst>
              <a:gd name="connsiteX0" fmla="*/ 95250 w 10315575"/>
              <a:gd name="connsiteY0" fmla="*/ 501110 h 647700"/>
              <a:gd name="connsiteX1" fmla="*/ 369760 w 10315575"/>
              <a:gd name="connsiteY1" fmla="*/ 557593 h 647700"/>
              <a:gd name="connsiteX2" fmla="*/ 1400080 w 10315575"/>
              <a:gd name="connsiteY2" fmla="*/ 95250 h 647700"/>
              <a:gd name="connsiteX3" fmla="*/ 2430399 w 10315575"/>
              <a:gd name="connsiteY3" fmla="*/ 557689 h 647700"/>
              <a:gd name="connsiteX4" fmla="*/ 3460718 w 10315575"/>
              <a:gd name="connsiteY4" fmla="*/ 95250 h 647700"/>
              <a:gd name="connsiteX5" fmla="*/ 4491037 w 10315575"/>
              <a:gd name="connsiteY5" fmla="*/ 557689 h 647700"/>
              <a:gd name="connsiteX6" fmla="*/ 5521452 w 10315575"/>
              <a:gd name="connsiteY6" fmla="*/ 95250 h 647700"/>
              <a:gd name="connsiteX7" fmla="*/ 6551771 w 10315575"/>
              <a:gd name="connsiteY7" fmla="*/ 557689 h 647700"/>
              <a:gd name="connsiteX8" fmla="*/ 7581995 w 10315575"/>
              <a:gd name="connsiteY8" fmla="*/ 95250 h 647700"/>
              <a:gd name="connsiteX9" fmla="*/ 8612314 w 10315575"/>
              <a:gd name="connsiteY9" fmla="*/ 557689 h 647700"/>
              <a:gd name="connsiteX10" fmla="*/ 9642633 w 10315575"/>
              <a:gd name="connsiteY10" fmla="*/ 95250 h 647700"/>
              <a:gd name="connsiteX11" fmla="*/ 10229659 w 10315575"/>
              <a:gd name="connsiteY11" fmla="*/ 389572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315575" h="647700">
                <a:moveTo>
                  <a:pt x="95250" y="501110"/>
                </a:moveTo>
                <a:cubicBezTo>
                  <a:pt x="169354" y="535591"/>
                  <a:pt x="257270" y="557593"/>
                  <a:pt x="369760" y="557593"/>
                </a:cubicBezTo>
                <a:cubicBezTo>
                  <a:pt x="884872" y="557689"/>
                  <a:pt x="884872" y="95250"/>
                  <a:pt x="1400080" y="95250"/>
                </a:cubicBezTo>
                <a:cubicBezTo>
                  <a:pt x="1915287" y="95250"/>
                  <a:pt x="1915287" y="557689"/>
                  <a:pt x="2430399" y="557689"/>
                </a:cubicBezTo>
                <a:cubicBezTo>
                  <a:pt x="2945606" y="557689"/>
                  <a:pt x="2945606" y="95250"/>
                  <a:pt x="3460718" y="95250"/>
                </a:cubicBezTo>
                <a:cubicBezTo>
                  <a:pt x="3975925" y="95250"/>
                  <a:pt x="3975925" y="557689"/>
                  <a:pt x="4491037" y="557689"/>
                </a:cubicBezTo>
                <a:cubicBezTo>
                  <a:pt x="5006245" y="557689"/>
                  <a:pt x="5006245" y="95250"/>
                  <a:pt x="5521452" y="95250"/>
                </a:cubicBezTo>
                <a:cubicBezTo>
                  <a:pt x="6036659" y="95250"/>
                  <a:pt x="6036659" y="557689"/>
                  <a:pt x="6551771" y="557689"/>
                </a:cubicBezTo>
                <a:cubicBezTo>
                  <a:pt x="7066883" y="557689"/>
                  <a:pt x="7066883" y="95250"/>
                  <a:pt x="7581995" y="95250"/>
                </a:cubicBezTo>
                <a:cubicBezTo>
                  <a:pt x="8097202" y="95250"/>
                  <a:pt x="8097202" y="557689"/>
                  <a:pt x="8612314" y="557689"/>
                </a:cubicBezTo>
                <a:cubicBezTo>
                  <a:pt x="9127426" y="557689"/>
                  <a:pt x="9127426" y="95250"/>
                  <a:pt x="9642633" y="95250"/>
                </a:cubicBezTo>
                <a:cubicBezTo>
                  <a:pt x="9947624" y="95250"/>
                  <a:pt x="10072021" y="257365"/>
                  <a:pt x="10229659" y="389572"/>
                </a:cubicBezTo>
              </a:path>
            </a:pathLst>
          </a:custGeom>
          <a:noFill/>
          <a:ln w="25400" cap="rnd">
            <a:solidFill>
              <a:srgbClr val="F73D4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ko-KR" altLang="en-US">
              <a:solidFill>
                <a:srgbClr val="1D2F59"/>
              </a:solidFill>
            </a:endParaRPr>
          </a:p>
        </p:txBody>
      </p:sp>
      <p:sp>
        <p:nvSpPr>
          <p:cNvPr id="63" name="타원 62">
            <a:extLst>
              <a:ext uri="{FF2B5EF4-FFF2-40B4-BE49-F238E27FC236}">
                <a16:creationId xmlns:a16="http://schemas.microsoft.com/office/drawing/2014/main" id="{B320DFB1-8197-40EE-8A6A-60AB80CCEE52}"/>
              </a:ext>
            </a:extLst>
          </p:cNvPr>
          <p:cNvSpPr/>
          <p:nvPr/>
        </p:nvSpPr>
        <p:spPr>
          <a:xfrm>
            <a:off x="1612922" y="2153666"/>
            <a:ext cx="874692" cy="874692"/>
          </a:xfrm>
          <a:prstGeom prst="ellipse">
            <a:avLst/>
          </a:prstGeom>
          <a:solidFill>
            <a:schemeClr val="bg1"/>
          </a:solidFill>
          <a:ln w="127000" cap="rnd">
            <a:solidFill>
              <a:srgbClr val="F73D49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000" dirty="0">
                <a:solidFill>
                  <a:srgbClr val="332048"/>
                </a:solidFill>
                <a:latin typeface="+mj-lt"/>
              </a:rPr>
              <a:t>01</a:t>
            </a:r>
            <a:endParaRPr lang="ko-KR" altLang="en-US" sz="2000" dirty="0">
              <a:solidFill>
                <a:srgbClr val="332048"/>
              </a:solidFill>
              <a:latin typeface="+mj-lt"/>
            </a:endParaRPr>
          </a:p>
        </p:txBody>
      </p:sp>
      <p:sp>
        <p:nvSpPr>
          <p:cNvPr id="64" name="타원 63">
            <a:extLst>
              <a:ext uri="{FF2B5EF4-FFF2-40B4-BE49-F238E27FC236}">
                <a16:creationId xmlns:a16="http://schemas.microsoft.com/office/drawing/2014/main" id="{D97097E4-3E4F-4541-82D1-463109F5DF25}"/>
              </a:ext>
            </a:extLst>
          </p:cNvPr>
          <p:cNvSpPr/>
          <p:nvPr/>
        </p:nvSpPr>
        <p:spPr>
          <a:xfrm>
            <a:off x="4284048" y="3280338"/>
            <a:ext cx="874692" cy="874692"/>
          </a:xfrm>
          <a:prstGeom prst="ellipse">
            <a:avLst/>
          </a:prstGeom>
          <a:solidFill>
            <a:schemeClr val="bg1"/>
          </a:solidFill>
          <a:ln w="127000" cap="rnd">
            <a:solidFill>
              <a:srgbClr val="F73D49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000" dirty="0">
                <a:solidFill>
                  <a:srgbClr val="332048"/>
                </a:solidFill>
                <a:latin typeface="+mj-lt"/>
              </a:rPr>
              <a:t>02</a:t>
            </a:r>
            <a:endParaRPr lang="ko-KR" altLang="en-US" sz="2000" dirty="0">
              <a:solidFill>
                <a:srgbClr val="332048"/>
              </a:solidFill>
              <a:latin typeface="+mj-lt"/>
            </a:endParaRPr>
          </a:p>
        </p:txBody>
      </p:sp>
      <p:sp>
        <p:nvSpPr>
          <p:cNvPr id="65" name="타원 64">
            <a:extLst>
              <a:ext uri="{FF2B5EF4-FFF2-40B4-BE49-F238E27FC236}">
                <a16:creationId xmlns:a16="http://schemas.microsoft.com/office/drawing/2014/main" id="{964E1061-2482-4AAF-8A7C-3E36AAAACD34}"/>
              </a:ext>
            </a:extLst>
          </p:cNvPr>
          <p:cNvSpPr/>
          <p:nvPr/>
        </p:nvSpPr>
        <p:spPr>
          <a:xfrm>
            <a:off x="6930590" y="2153666"/>
            <a:ext cx="874692" cy="874692"/>
          </a:xfrm>
          <a:prstGeom prst="ellipse">
            <a:avLst/>
          </a:prstGeom>
          <a:solidFill>
            <a:schemeClr val="bg1"/>
          </a:solidFill>
          <a:ln w="127000" cap="rnd">
            <a:solidFill>
              <a:srgbClr val="F73D49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000" dirty="0">
                <a:solidFill>
                  <a:srgbClr val="332048"/>
                </a:solidFill>
                <a:latin typeface="+mj-lt"/>
              </a:rPr>
              <a:t>03</a:t>
            </a:r>
            <a:endParaRPr lang="ko-KR" altLang="en-US" sz="2000" dirty="0">
              <a:solidFill>
                <a:srgbClr val="332048"/>
              </a:solidFill>
              <a:latin typeface="+mj-lt"/>
            </a:endParaRPr>
          </a:p>
        </p:txBody>
      </p:sp>
      <p:sp>
        <p:nvSpPr>
          <p:cNvPr id="66" name="타원 65">
            <a:extLst>
              <a:ext uri="{FF2B5EF4-FFF2-40B4-BE49-F238E27FC236}">
                <a16:creationId xmlns:a16="http://schemas.microsoft.com/office/drawing/2014/main" id="{E7E29405-F6FE-46A6-98F9-FB418FA88959}"/>
              </a:ext>
            </a:extLst>
          </p:cNvPr>
          <p:cNvSpPr/>
          <p:nvPr/>
        </p:nvSpPr>
        <p:spPr>
          <a:xfrm>
            <a:off x="9515550" y="3280338"/>
            <a:ext cx="874692" cy="874692"/>
          </a:xfrm>
          <a:prstGeom prst="ellipse">
            <a:avLst/>
          </a:prstGeom>
          <a:solidFill>
            <a:schemeClr val="bg1"/>
          </a:solidFill>
          <a:ln w="127000" cap="rnd">
            <a:solidFill>
              <a:srgbClr val="F73D49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000" dirty="0">
                <a:solidFill>
                  <a:srgbClr val="332048"/>
                </a:solidFill>
                <a:latin typeface="+mj-lt"/>
              </a:rPr>
              <a:t>04</a:t>
            </a:r>
            <a:endParaRPr lang="ko-KR" altLang="en-US" sz="2000" dirty="0">
              <a:solidFill>
                <a:srgbClr val="332048"/>
              </a:solidFill>
              <a:latin typeface="+mj-lt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1AA51E0-72BA-4966-B71A-A07353B09678}"/>
              </a:ext>
            </a:extLst>
          </p:cNvPr>
          <p:cNvSpPr txBox="1"/>
          <p:nvPr/>
        </p:nvSpPr>
        <p:spPr>
          <a:xfrm>
            <a:off x="87184" y="4507037"/>
            <a:ext cx="3387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1600" dirty="0" smtClean="0">
                <a:solidFill>
                  <a:srgbClr val="332048"/>
                </a:solidFill>
                <a:latin typeface="Arial Narrow" panose="020B0606020202030204" pitchFamily="34" charset="0"/>
              </a:rPr>
              <a:t>Дают оперативные справки, включают видео-аудио сопровождение к уроку</a:t>
            </a:r>
            <a:endParaRPr lang="en-US" altLang="ko-KR" sz="1600" dirty="0">
              <a:solidFill>
                <a:srgbClr val="332048"/>
              </a:solidFill>
              <a:latin typeface="Arial Narrow" panose="020B0606020202030204" pitchFamily="34" charset="0"/>
            </a:endParaRPr>
          </a:p>
        </p:txBody>
      </p:sp>
      <p:sp>
        <p:nvSpPr>
          <p:cNvPr id="68" name="직사각형 67">
            <a:extLst>
              <a:ext uri="{FF2B5EF4-FFF2-40B4-BE49-F238E27FC236}">
                <a16:creationId xmlns:a16="http://schemas.microsoft.com/office/drawing/2014/main" id="{F166CBC3-8D96-44DE-BC70-AC962D6B3B4F}"/>
              </a:ext>
            </a:extLst>
          </p:cNvPr>
          <p:cNvSpPr/>
          <p:nvPr/>
        </p:nvSpPr>
        <p:spPr>
          <a:xfrm>
            <a:off x="235131" y="3424062"/>
            <a:ext cx="33755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sz="2400" b="1" dirty="0" smtClean="0">
                <a:solidFill>
                  <a:srgbClr val="332048"/>
                </a:solidFill>
                <a:latin typeface="Arial Narrow" panose="020B0606020202030204" pitchFamily="34" charset="0"/>
              </a:rPr>
              <a:t>Колонки и голосовые помощники</a:t>
            </a:r>
            <a:endParaRPr lang="ko-KR" altLang="en-US" sz="2400" b="1" dirty="0">
              <a:solidFill>
                <a:srgbClr val="332048"/>
              </a:solidFill>
              <a:latin typeface="Arial Narrow" panose="020B060602020203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9A79BD5-2A15-4004-86C2-15AF7D1E5F7F}"/>
              </a:ext>
            </a:extLst>
          </p:cNvPr>
          <p:cNvSpPr txBox="1"/>
          <p:nvPr/>
        </p:nvSpPr>
        <p:spPr>
          <a:xfrm>
            <a:off x="3610723" y="5149496"/>
            <a:ext cx="2221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1600" dirty="0" smtClean="0">
                <a:solidFill>
                  <a:srgbClr val="332048"/>
                </a:solidFill>
                <a:latin typeface="Arial Narrow" panose="020B0606020202030204" pitchFamily="34" charset="0"/>
              </a:rPr>
              <a:t>Помогают создавать иллюстрации к конкретным темам урока</a:t>
            </a:r>
            <a:endParaRPr lang="en-US" altLang="ko-KR" sz="1600" dirty="0">
              <a:solidFill>
                <a:srgbClr val="332048"/>
              </a:solidFill>
              <a:latin typeface="Arial Narrow" panose="020B0606020202030204" pitchFamily="34" charset="0"/>
            </a:endParaRPr>
          </a:p>
        </p:txBody>
      </p:sp>
      <p:sp>
        <p:nvSpPr>
          <p:cNvPr id="70" name="직사각형 69">
            <a:extLst>
              <a:ext uri="{FF2B5EF4-FFF2-40B4-BE49-F238E27FC236}">
                <a16:creationId xmlns:a16="http://schemas.microsoft.com/office/drawing/2014/main" id="{A74A7748-38BB-4DEF-8E7E-6BBF6E848496}"/>
              </a:ext>
            </a:extLst>
          </p:cNvPr>
          <p:cNvSpPr/>
          <p:nvPr/>
        </p:nvSpPr>
        <p:spPr>
          <a:xfrm>
            <a:off x="3636280" y="4522959"/>
            <a:ext cx="2221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sz="2400" b="1" dirty="0" err="1" smtClean="0">
                <a:solidFill>
                  <a:srgbClr val="332048"/>
                </a:solidFill>
                <a:latin typeface="Arial Narrow" panose="020B0606020202030204" pitchFamily="34" charset="0"/>
              </a:rPr>
              <a:t>Нейросети</a:t>
            </a:r>
            <a:endParaRPr lang="ko-KR" altLang="en-US" sz="2000" b="1" dirty="0">
              <a:solidFill>
                <a:srgbClr val="332048"/>
              </a:solidFill>
              <a:latin typeface="Arial Narrow" panose="020B060602020203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7992834-846B-4721-BABB-52E58A1819BF}"/>
              </a:ext>
            </a:extLst>
          </p:cNvPr>
          <p:cNvSpPr txBox="1"/>
          <p:nvPr/>
        </p:nvSpPr>
        <p:spPr>
          <a:xfrm>
            <a:off x="6239252" y="4269546"/>
            <a:ext cx="2221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1600" dirty="0" smtClean="0">
                <a:solidFill>
                  <a:srgbClr val="332048"/>
                </a:solidFill>
                <a:latin typeface="Arial Narrow" panose="020B0606020202030204" pitchFamily="34" charset="0"/>
              </a:rPr>
              <a:t>Упрощают проверку и повышают объективность оценивания</a:t>
            </a:r>
            <a:endParaRPr lang="en-US" altLang="ko-KR" sz="1600" dirty="0">
              <a:solidFill>
                <a:srgbClr val="332048"/>
              </a:solidFill>
              <a:latin typeface="Arial Narrow" panose="020B0606020202030204" pitchFamily="34" charset="0"/>
            </a:endParaRPr>
          </a:p>
        </p:txBody>
      </p:sp>
      <p:sp>
        <p:nvSpPr>
          <p:cNvPr id="72" name="직사각형 71">
            <a:extLst>
              <a:ext uri="{FF2B5EF4-FFF2-40B4-BE49-F238E27FC236}">
                <a16:creationId xmlns:a16="http://schemas.microsoft.com/office/drawing/2014/main" id="{79078039-6DE2-4248-956E-CE1A58B750E3}"/>
              </a:ext>
            </a:extLst>
          </p:cNvPr>
          <p:cNvSpPr/>
          <p:nvPr/>
        </p:nvSpPr>
        <p:spPr>
          <a:xfrm>
            <a:off x="5857622" y="3704595"/>
            <a:ext cx="32602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sz="2400" b="1" dirty="0" smtClean="0">
                <a:solidFill>
                  <a:srgbClr val="332048"/>
                </a:solidFill>
                <a:latin typeface="Arial Narrow" panose="020B0606020202030204" pitchFamily="34" charset="0"/>
              </a:rPr>
              <a:t>Интерактивные задания</a:t>
            </a:r>
            <a:endParaRPr lang="ko-KR" altLang="en-US" sz="2400" b="1" dirty="0">
              <a:solidFill>
                <a:srgbClr val="332048"/>
              </a:solidFill>
              <a:latin typeface="Arial Narrow" panose="020B060602020203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3907720-0AC3-460B-89C6-2066EF08A8DB}"/>
              </a:ext>
            </a:extLst>
          </p:cNvPr>
          <p:cNvSpPr txBox="1"/>
          <p:nvPr/>
        </p:nvSpPr>
        <p:spPr>
          <a:xfrm>
            <a:off x="8903185" y="5275610"/>
            <a:ext cx="22213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1600" dirty="0" smtClean="0">
                <a:solidFill>
                  <a:srgbClr val="332048"/>
                </a:solidFill>
                <a:latin typeface="Arial Narrow" panose="020B0606020202030204" pitchFamily="34" charset="0"/>
              </a:rPr>
              <a:t>Безграничный ресурс: помощник в подготовке к урокам, обмен опытом с коллегами и пр. </a:t>
            </a:r>
            <a:endParaRPr lang="en-US" altLang="ko-KR" sz="1600" dirty="0">
              <a:solidFill>
                <a:srgbClr val="332048"/>
              </a:solidFill>
              <a:latin typeface="Arial Narrow" panose="020B0606020202030204" pitchFamily="34" charset="0"/>
            </a:endParaRPr>
          </a:p>
        </p:txBody>
      </p:sp>
      <p:sp>
        <p:nvSpPr>
          <p:cNvPr id="74" name="직사각형 73">
            <a:extLst>
              <a:ext uri="{FF2B5EF4-FFF2-40B4-BE49-F238E27FC236}">
                <a16:creationId xmlns:a16="http://schemas.microsoft.com/office/drawing/2014/main" id="{3B338DA6-8698-4471-B34B-B331B087DA72}"/>
              </a:ext>
            </a:extLst>
          </p:cNvPr>
          <p:cNvSpPr/>
          <p:nvPr/>
        </p:nvSpPr>
        <p:spPr>
          <a:xfrm>
            <a:off x="8842225" y="4753792"/>
            <a:ext cx="2221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sz="2400" b="1" dirty="0" smtClean="0">
                <a:solidFill>
                  <a:srgbClr val="332048"/>
                </a:solidFill>
                <a:latin typeface="Arial Narrow" panose="020B0606020202030204" pitchFamily="34" charset="0"/>
              </a:rPr>
              <a:t>Интернет</a:t>
            </a:r>
            <a:endParaRPr lang="ko-KR" altLang="en-US" sz="2000" b="1" dirty="0">
              <a:solidFill>
                <a:srgbClr val="332048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802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2449C1F2-7750-4315-9D23-B8BC51170EE4}"/>
              </a:ext>
            </a:extLst>
          </p:cNvPr>
          <p:cNvSpPr txBox="1"/>
          <p:nvPr/>
        </p:nvSpPr>
        <p:spPr>
          <a:xfrm>
            <a:off x="787345" y="4648648"/>
            <a:ext cx="2964562" cy="1815882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ru-RU" altLang="ko-KR" sz="1600" dirty="0" smtClean="0">
                <a:solidFill>
                  <a:srgbClr val="332048"/>
                </a:solidFill>
                <a:latin typeface="Arial Narrow" panose="020B0606020202030204" pitchFamily="34" charset="0"/>
              </a:rPr>
              <a:t>Его учитель говорил «Всегда оставайся хорошим человеком,  так как сыворотка (речь идет о сыворотке супер-солдата) развивает все, что внутри, и от нее хорошее становится великим, а плохое - ужасным»</a:t>
            </a:r>
            <a:endParaRPr lang="ko-KR" altLang="en-US" sz="1600" dirty="0">
              <a:solidFill>
                <a:srgbClr val="332048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17FA47E9-C9E9-4642-911B-FC24C54F9F04}"/>
              </a:ext>
            </a:extLst>
          </p:cNvPr>
          <p:cNvSpPr/>
          <p:nvPr/>
        </p:nvSpPr>
        <p:spPr>
          <a:xfrm>
            <a:off x="787345" y="4072038"/>
            <a:ext cx="29645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2400" b="1" dirty="0" smtClean="0">
                <a:solidFill>
                  <a:srgbClr val="332048"/>
                </a:solidFill>
                <a:latin typeface="Arial Narrow" panose="020B0606020202030204" pitchFamily="34" charset="0"/>
              </a:rPr>
              <a:t>Капитан Америка</a:t>
            </a:r>
            <a:endParaRPr lang="en-US" altLang="ko-KR" sz="2400" b="1" dirty="0">
              <a:solidFill>
                <a:srgbClr val="332048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01577F-224E-436F-BACB-BC62BA385143}"/>
              </a:ext>
            </a:extLst>
          </p:cNvPr>
          <p:cNvSpPr txBox="1"/>
          <p:nvPr/>
        </p:nvSpPr>
        <p:spPr>
          <a:xfrm>
            <a:off x="4613718" y="4648648"/>
            <a:ext cx="3363333" cy="1815882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ru-RU" altLang="ko-KR" sz="1600" dirty="0" smtClean="0">
                <a:solidFill>
                  <a:srgbClr val="332048"/>
                </a:solidFill>
                <a:latin typeface="Arial Narrow" panose="020B0606020202030204" pitchFamily="34" charset="0"/>
              </a:rPr>
              <a:t>Тони </a:t>
            </a:r>
            <a:r>
              <a:rPr lang="ru-RU" altLang="ko-KR" sz="1600" dirty="0" err="1" smtClean="0">
                <a:solidFill>
                  <a:srgbClr val="332048"/>
                </a:solidFill>
                <a:latin typeface="Arial Narrow" panose="020B0606020202030204" pitchFamily="34" charset="0"/>
              </a:rPr>
              <a:t>Старк</a:t>
            </a:r>
            <a:r>
              <a:rPr lang="ru-RU" altLang="ko-KR" sz="1600" dirty="0" smtClean="0">
                <a:solidFill>
                  <a:srgbClr val="332048"/>
                </a:solidFill>
                <a:latin typeface="Arial Narrow" panose="020B0606020202030204" pitchFamily="34" charset="0"/>
              </a:rPr>
              <a:t> видел в Человеке-пауке свое наследие и замену и всячески его поощрял и поддерживал, но дал четко понять, что «Если ты никто без костюма (речь идет о костюме супер-героя с новыми функциями), то ты никто и с ним»</a:t>
            </a:r>
            <a:endParaRPr lang="ko-KR" altLang="en-US" sz="1600" dirty="0">
              <a:solidFill>
                <a:srgbClr val="332048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B1B79A1D-CF59-4960-85E1-705EA09EC4EC}"/>
              </a:ext>
            </a:extLst>
          </p:cNvPr>
          <p:cNvSpPr/>
          <p:nvPr/>
        </p:nvSpPr>
        <p:spPr>
          <a:xfrm>
            <a:off x="4613717" y="4111796"/>
            <a:ext cx="29645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2400" b="1" dirty="0" smtClean="0">
                <a:solidFill>
                  <a:srgbClr val="332048"/>
                </a:solidFill>
                <a:latin typeface="Arial Narrow" panose="020B0606020202030204" pitchFamily="34" charset="0"/>
              </a:rPr>
              <a:t>Человек-паук</a:t>
            </a:r>
            <a:endParaRPr lang="en-US" altLang="ko-KR" sz="2400" b="1" dirty="0">
              <a:solidFill>
                <a:srgbClr val="332048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7F75F4-BAA7-4A16-A3F7-00C9B0A32CB7}"/>
              </a:ext>
            </a:extLst>
          </p:cNvPr>
          <p:cNvSpPr txBox="1"/>
          <p:nvPr/>
        </p:nvSpPr>
        <p:spPr>
          <a:xfrm>
            <a:off x="8494189" y="4558100"/>
            <a:ext cx="2964563" cy="2062103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ru-RU" altLang="ko-KR" sz="1600" dirty="0" smtClean="0">
                <a:solidFill>
                  <a:srgbClr val="332048"/>
                </a:solidFill>
                <a:latin typeface="Arial Narrow" panose="020B0606020202030204" pitchFamily="34" charset="0"/>
              </a:rPr>
              <a:t>Один – отец Тора и его наставник, сослал своего сына на землю, чтобы он набрался опыта и понял, что значит быть настоящим правителем. Тор переживал, что не сможет стать таким как отец, на что отец ответил «Ты не станешь таким как я, ты станешь лучше»</a:t>
            </a:r>
            <a:endParaRPr lang="ko-KR" altLang="en-US" sz="1600" dirty="0">
              <a:solidFill>
                <a:srgbClr val="332048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D4E0DB09-04F1-4051-97D0-2C614191CDB0}"/>
              </a:ext>
            </a:extLst>
          </p:cNvPr>
          <p:cNvSpPr/>
          <p:nvPr/>
        </p:nvSpPr>
        <p:spPr>
          <a:xfrm>
            <a:off x="9074331" y="4111797"/>
            <a:ext cx="23303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2400" b="1" dirty="0" smtClean="0">
                <a:solidFill>
                  <a:srgbClr val="332048"/>
                </a:solidFill>
                <a:latin typeface="Arial Narrow" panose="020B0606020202030204" pitchFamily="34" charset="0"/>
              </a:rPr>
              <a:t>Тор</a:t>
            </a:r>
            <a:endParaRPr lang="en-US" altLang="ko-KR" sz="2000" b="1" dirty="0">
              <a:solidFill>
                <a:srgbClr val="332048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56A0BA26-C8D0-4296-B9F8-8FA3E19A48C4}"/>
              </a:ext>
            </a:extLst>
          </p:cNvPr>
          <p:cNvGrpSpPr/>
          <p:nvPr/>
        </p:nvGrpSpPr>
        <p:grpSpPr>
          <a:xfrm>
            <a:off x="894326" y="3671928"/>
            <a:ext cx="400110" cy="400110"/>
            <a:chOff x="2801293" y="892968"/>
            <a:chExt cx="390525" cy="390525"/>
          </a:xfrm>
          <a:solidFill>
            <a:srgbClr val="F73D49"/>
          </a:solidFill>
        </p:grpSpPr>
        <p:sp>
          <p:nvSpPr>
            <p:cNvPr id="27" name="자유형: 도형 26">
              <a:extLst>
                <a:ext uri="{FF2B5EF4-FFF2-40B4-BE49-F238E27FC236}">
                  <a16:creationId xmlns:a16="http://schemas.microsoft.com/office/drawing/2014/main" id="{F099C767-DEDB-48D2-A02F-52CD2CF7BF8A}"/>
                </a:ext>
              </a:extLst>
            </p:cNvPr>
            <p:cNvSpPr/>
            <p:nvPr/>
          </p:nvSpPr>
          <p:spPr>
            <a:xfrm>
              <a:off x="2801293" y="892968"/>
              <a:ext cx="390525" cy="390525"/>
            </a:xfrm>
            <a:custGeom>
              <a:avLst/>
              <a:gdLst>
                <a:gd name="connsiteX0" fmla="*/ 376333 w 390525"/>
                <a:gd name="connsiteY0" fmla="*/ 126397 h 390525"/>
                <a:gd name="connsiteX1" fmla="*/ 329184 w 390525"/>
                <a:gd name="connsiteY1" fmla="*/ 126397 h 390525"/>
                <a:gd name="connsiteX2" fmla="*/ 295751 w 390525"/>
                <a:gd name="connsiteY2" fmla="*/ 159830 h 390525"/>
                <a:gd name="connsiteX3" fmla="*/ 295751 w 390525"/>
                <a:gd name="connsiteY3" fmla="*/ 71819 h 390525"/>
                <a:gd name="connsiteX4" fmla="*/ 286036 w 390525"/>
                <a:gd name="connsiteY4" fmla="*/ 48292 h 390525"/>
                <a:gd name="connsiteX5" fmla="*/ 254603 w 390525"/>
                <a:gd name="connsiteY5" fmla="*/ 16859 h 390525"/>
                <a:gd name="connsiteX6" fmla="*/ 231077 w 390525"/>
                <a:gd name="connsiteY6" fmla="*/ 7144 h 390525"/>
                <a:gd name="connsiteX7" fmla="*/ 40481 w 390525"/>
                <a:gd name="connsiteY7" fmla="*/ 7144 h 390525"/>
                <a:gd name="connsiteX8" fmla="*/ 7144 w 390525"/>
                <a:gd name="connsiteY8" fmla="*/ 40481 h 390525"/>
                <a:gd name="connsiteX9" fmla="*/ 7144 w 390525"/>
                <a:gd name="connsiteY9" fmla="*/ 352806 h 390525"/>
                <a:gd name="connsiteX10" fmla="*/ 40481 w 390525"/>
                <a:gd name="connsiteY10" fmla="*/ 386144 h 390525"/>
                <a:gd name="connsiteX11" fmla="*/ 262509 w 390525"/>
                <a:gd name="connsiteY11" fmla="*/ 386144 h 390525"/>
                <a:gd name="connsiteX12" fmla="*/ 295846 w 390525"/>
                <a:gd name="connsiteY12" fmla="*/ 352806 h 390525"/>
                <a:gd name="connsiteX13" fmla="*/ 295846 w 390525"/>
                <a:gd name="connsiteY13" fmla="*/ 254032 h 390525"/>
                <a:gd name="connsiteX14" fmla="*/ 376333 w 390525"/>
                <a:gd name="connsiteY14" fmla="*/ 173450 h 390525"/>
                <a:gd name="connsiteX15" fmla="*/ 376333 w 390525"/>
                <a:gd name="connsiteY15" fmla="*/ 126397 h 390525"/>
                <a:gd name="connsiteX16" fmla="*/ 229171 w 390525"/>
                <a:gd name="connsiteY16" fmla="*/ 29337 h 390525"/>
                <a:gd name="connsiteX17" fmla="*/ 238887 w 390525"/>
                <a:gd name="connsiteY17" fmla="*/ 32576 h 390525"/>
                <a:gd name="connsiteX18" fmla="*/ 270320 w 390525"/>
                <a:gd name="connsiteY18" fmla="*/ 64008 h 390525"/>
                <a:gd name="connsiteX19" fmla="*/ 273558 w 390525"/>
                <a:gd name="connsiteY19" fmla="*/ 73724 h 390525"/>
                <a:gd name="connsiteX20" fmla="*/ 229171 w 390525"/>
                <a:gd name="connsiteY20" fmla="*/ 73724 h 390525"/>
                <a:gd name="connsiteX21" fmla="*/ 229171 w 390525"/>
                <a:gd name="connsiteY21" fmla="*/ 29337 h 390525"/>
                <a:gd name="connsiteX22" fmla="*/ 273558 w 390525"/>
                <a:gd name="connsiteY22" fmla="*/ 352806 h 390525"/>
                <a:gd name="connsiteX23" fmla="*/ 262414 w 390525"/>
                <a:gd name="connsiteY23" fmla="*/ 363950 h 390525"/>
                <a:gd name="connsiteX24" fmla="*/ 40386 w 390525"/>
                <a:gd name="connsiteY24" fmla="*/ 363950 h 390525"/>
                <a:gd name="connsiteX25" fmla="*/ 29242 w 390525"/>
                <a:gd name="connsiteY25" fmla="*/ 352806 h 390525"/>
                <a:gd name="connsiteX26" fmla="*/ 29242 w 390525"/>
                <a:gd name="connsiteY26" fmla="*/ 40481 h 390525"/>
                <a:gd name="connsiteX27" fmla="*/ 40386 w 390525"/>
                <a:gd name="connsiteY27" fmla="*/ 29337 h 390525"/>
                <a:gd name="connsiteX28" fmla="*/ 206883 w 390525"/>
                <a:gd name="connsiteY28" fmla="*/ 29337 h 390525"/>
                <a:gd name="connsiteX29" fmla="*/ 206883 w 390525"/>
                <a:gd name="connsiteY29" fmla="*/ 84868 h 390525"/>
                <a:gd name="connsiteX30" fmla="*/ 218027 w 390525"/>
                <a:gd name="connsiteY30" fmla="*/ 96012 h 390525"/>
                <a:gd name="connsiteX31" fmla="*/ 273558 w 390525"/>
                <a:gd name="connsiteY31" fmla="*/ 96012 h 390525"/>
                <a:gd name="connsiteX32" fmla="*/ 273558 w 390525"/>
                <a:gd name="connsiteY32" fmla="*/ 182118 h 390525"/>
                <a:gd name="connsiteX33" fmla="*/ 240792 w 390525"/>
                <a:gd name="connsiteY33" fmla="*/ 214884 h 390525"/>
                <a:gd name="connsiteX34" fmla="*/ 225076 w 390525"/>
                <a:gd name="connsiteY34" fmla="*/ 230600 h 390525"/>
                <a:gd name="connsiteX35" fmla="*/ 222409 w 390525"/>
                <a:gd name="connsiteY35" fmla="*/ 234982 h 390525"/>
                <a:gd name="connsiteX36" fmla="*/ 206692 w 390525"/>
                <a:gd name="connsiteY36" fmla="*/ 282035 h 390525"/>
                <a:gd name="connsiteX37" fmla="*/ 209360 w 390525"/>
                <a:gd name="connsiteY37" fmla="*/ 293370 h 390525"/>
                <a:gd name="connsiteX38" fmla="*/ 220694 w 390525"/>
                <a:gd name="connsiteY38" fmla="*/ 296037 h 390525"/>
                <a:gd name="connsiteX39" fmla="*/ 267748 w 390525"/>
                <a:gd name="connsiteY39" fmla="*/ 280321 h 390525"/>
                <a:gd name="connsiteX40" fmla="*/ 272129 w 390525"/>
                <a:gd name="connsiteY40" fmla="*/ 277654 h 390525"/>
                <a:gd name="connsiteX41" fmla="*/ 273463 w 390525"/>
                <a:gd name="connsiteY41" fmla="*/ 276320 h 390525"/>
                <a:gd name="connsiteX42" fmla="*/ 273463 w 390525"/>
                <a:gd name="connsiteY42" fmla="*/ 352806 h 390525"/>
                <a:gd name="connsiteX43" fmla="*/ 273558 w 390525"/>
                <a:gd name="connsiteY43" fmla="*/ 352806 h 390525"/>
                <a:gd name="connsiteX44" fmla="*/ 248317 w 390525"/>
                <a:gd name="connsiteY44" fmla="*/ 238411 h 390525"/>
                <a:gd name="connsiteX45" fmla="*/ 264033 w 390525"/>
                <a:gd name="connsiteY45" fmla="*/ 254127 h 390525"/>
                <a:gd name="connsiteX46" fmla="*/ 258032 w 390525"/>
                <a:gd name="connsiteY46" fmla="*/ 260128 h 390525"/>
                <a:gd name="connsiteX47" fmla="*/ 234506 w 390525"/>
                <a:gd name="connsiteY47" fmla="*/ 267938 h 390525"/>
                <a:gd name="connsiteX48" fmla="*/ 242316 w 390525"/>
                <a:gd name="connsiteY48" fmla="*/ 244412 h 390525"/>
                <a:gd name="connsiteX49" fmla="*/ 248317 w 390525"/>
                <a:gd name="connsiteY49" fmla="*/ 238411 h 390525"/>
                <a:gd name="connsiteX50" fmla="*/ 279749 w 390525"/>
                <a:gd name="connsiteY50" fmla="*/ 238411 h 390525"/>
                <a:gd name="connsiteX51" fmla="*/ 264033 w 390525"/>
                <a:gd name="connsiteY51" fmla="*/ 222694 h 390525"/>
                <a:gd name="connsiteX52" fmla="*/ 317373 w 390525"/>
                <a:gd name="connsiteY52" fmla="*/ 169259 h 390525"/>
                <a:gd name="connsiteX53" fmla="*/ 333089 w 390525"/>
                <a:gd name="connsiteY53" fmla="*/ 184976 h 390525"/>
                <a:gd name="connsiteX54" fmla="*/ 279749 w 390525"/>
                <a:gd name="connsiteY54" fmla="*/ 238411 h 390525"/>
                <a:gd name="connsiteX55" fmla="*/ 360236 w 390525"/>
                <a:gd name="connsiteY55" fmla="*/ 157829 h 390525"/>
                <a:gd name="connsiteX56" fmla="*/ 348806 w 390525"/>
                <a:gd name="connsiteY56" fmla="*/ 169259 h 390525"/>
                <a:gd name="connsiteX57" fmla="*/ 333089 w 390525"/>
                <a:gd name="connsiteY57" fmla="*/ 153543 h 390525"/>
                <a:gd name="connsiteX58" fmla="*/ 344519 w 390525"/>
                <a:gd name="connsiteY58" fmla="*/ 142113 h 390525"/>
                <a:gd name="connsiteX59" fmla="*/ 360236 w 390525"/>
                <a:gd name="connsiteY59" fmla="*/ 142113 h 390525"/>
                <a:gd name="connsiteX60" fmla="*/ 360236 w 390525"/>
                <a:gd name="connsiteY60" fmla="*/ 157829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390525" h="390525">
                  <a:moveTo>
                    <a:pt x="376333" y="126397"/>
                  </a:moveTo>
                  <a:cubicBezTo>
                    <a:pt x="363379" y="113443"/>
                    <a:pt x="342233" y="113443"/>
                    <a:pt x="329184" y="126397"/>
                  </a:cubicBezTo>
                  <a:cubicBezTo>
                    <a:pt x="325184" y="130397"/>
                    <a:pt x="299657" y="155924"/>
                    <a:pt x="295751" y="159830"/>
                  </a:cubicBezTo>
                  <a:lnTo>
                    <a:pt x="295751" y="71819"/>
                  </a:lnTo>
                  <a:cubicBezTo>
                    <a:pt x="295751" y="62960"/>
                    <a:pt x="292322" y="54578"/>
                    <a:pt x="286036" y="48292"/>
                  </a:cubicBezTo>
                  <a:lnTo>
                    <a:pt x="254603" y="16859"/>
                  </a:lnTo>
                  <a:cubicBezTo>
                    <a:pt x="248317" y="10573"/>
                    <a:pt x="240030" y="7144"/>
                    <a:pt x="231077" y="7144"/>
                  </a:cubicBezTo>
                  <a:lnTo>
                    <a:pt x="40481" y="7144"/>
                  </a:lnTo>
                  <a:cubicBezTo>
                    <a:pt x="22098" y="7144"/>
                    <a:pt x="7144" y="22098"/>
                    <a:pt x="7144" y="40481"/>
                  </a:cubicBezTo>
                  <a:lnTo>
                    <a:pt x="7144" y="352806"/>
                  </a:lnTo>
                  <a:cubicBezTo>
                    <a:pt x="7144" y="371189"/>
                    <a:pt x="22098" y="386144"/>
                    <a:pt x="40481" y="386144"/>
                  </a:cubicBezTo>
                  <a:lnTo>
                    <a:pt x="262509" y="386144"/>
                  </a:lnTo>
                  <a:cubicBezTo>
                    <a:pt x="280892" y="386144"/>
                    <a:pt x="295846" y="371189"/>
                    <a:pt x="295846" y="352806"/>
                  </a:cubicBezTo>
                  <a:lnTo>
                    <a:pt x="295846" y="254032"/>
                  </a:lnTo>
                  <a:lnTo>
                    <a:pt x="376333" y="173450"/>
                  </a:lnTo>
                  <a:cubicBezTo>
                    <a:pt x="389287" y="160496"/>
                    <a:pt x="389287" y="139446"/>
                    <a:pt x="376333" y="126397"/>
                  </a:cubicBezTo>
                  <a:close/>
                  <a:moveTo>
                    <a:pt x="229171" y="29337"/>
                  </a:moveTo>
                  <a:cubicBezTo>
                    <a:pt x="231267" y="29337"/>
                    <a:pt x="235267" y="28956"/>
                    <a:pt x="238887" y="32576"/>
                  </a:cubicBezTo>
                  <a:lnTo>
                    <a:pt x="270320" y="64008"/>
                  </a:lnTo>
                  <a:cubicBezTo>
                    <a:pt x="273844" y="67532"/>
                    <a:pt x="273558" y="71438"/>
                    <a:pt x="273558" y="73724"/>
                  </a:cubicBezTo>
                  <a:lnTo>
                    <a:pt x="229171" y="73724"/>
                  </a:lnTo>
                  <a:lnTo>
                    <a:pt x="229171" y="29337"/>
                  </a:lnTo>
                  <a:close/>
                  <a:moveTo>
                    <a:pt x="273558" y="352806"/>
                  </a:moveTo>
                  <a:cubicBezTo>
                    <a:pt x="273558" y="358902"/>
                    <a:pt x="268605" y="363950"/>
                    <a:pt x="262414" y="363950"/>
                  </a:cubicBezTo>
                  <a:lnTo>
                    <a:pt x="40386" y="363950"/>
                  </a:lnTo>
                  <a:cubicBezTo>
                    <a:pt x="34290" y="363950"/>
                    <a:pt x="29242" y="358997"/>
                    <a:pt x="29242" y="352806"/>
                  </a:cubicBezTo>
                  <a:lnTo>
                    <a:pt x="29242" y="40481"/>
                  </a:lnTo>
                  <a:cubicBezTo>
                    <a:pt x="29242" y="34385"/>
                    <a:pt x="34195" y="29337"/>
                    <a:pt x="40386" y="29337"/>
                  </a:cubicBezTo>
                  <a:lnTo>
                    <a:pt x="206883" y="29337"/>
                  </a:lnTo>
                  <a:lnTo>
                    <a:pt x="206883" y="84868"/>
                  </a:lnTo>
                  <a:cubicBezTo>
                    <a:pt x="206883" y="90964"/>
                    <a:pt x="211836" y="96012"/>
                    <a:pt x="218027" y="96012"/>
                  </a:cubicBezTo>
                  <a:lnTo>
                    <a:pt x="273558" y="96012"/>
                  </a:lnTo>
                  <a:lnTo>
                    <a:pt x="273558" y="182118"/>
                  </a:lnTo>
                  <a:cubicBezTo>
                    <a:pt x="273558" y="182118"/>
                    <a:pt x="240792" y="214884"/>
                    <a:pt x="240792" y="214884"/>
                  </a:cubicBezTo>
                  <a:lnTo>
                    <a:pt x="225076" y="230600"/>
                  </a:lnTo>
                  <a:cubicBezTo>
                    <a:pt x="223838" y="231839"/>
                    <a:pt x="222980" y="233267"/>
                    <a:pt x="222409" y="234982"/>
                  </a:cubicBezTo>
                  <a:lnTo>
                    <a:pt x="206692" y="282035"/>
                  </a:lnTo>
                  <a:cubicBezTo>
                    <a:pt x="205359" y="286036"/>
                    <a:pt x="206407" y="290417"/>
                    <a:pt x="209360" y="293370"/>
                  </a:cubicBezTo>
                  <a:cubicBezTo>
                    <a:pt x="212312" y="296323"/>
                    <a:pt x="216694" y="297371"/>
                    <a:pt x="220694" y="296037"/>
                  </a:cubicBezTo>
                  <a:lnTo>
                    <a:pt x="267748" y="280321"/>
                  </a:lnTo>
                  <a:cubicBezTo>
                    <a:pt x="269367" y="279749"/>
                    <a:pt x="270891" y="278892"/>
                    <a:pt x="272129" y="277654"/>
                  </a:cubicBezTo>
                  <a:lnTo>
                    <a:pt x="273463" y="276320"/>
                  </a:lnTo>
                  <a:lnTo>
                    <a:pt x="273463" y="352806"/>
                  </a:lnTo>
                  <a:lnTo>
                    <a:pt x="273558" y="352806"/>
                  </a:lnTo>
                  <a:close/>
                  <a:moveTo>
                    <a:pt x="248317" y="238411"/>
                  </a:moveTo>
                  <a:lnTo>
                    <a:pt x="264033" y="254127"/>
                  </a:lnTo>
                  <a:lnTo>
                    <a:pt x="258032" y="260128"/>
                  </a:lnTo>
                  <a:lnTo>
                    <a:pt x="234506" y="267938"/>
                  </a:lnTo>
                  <a:lnTo>
                    <a:pt x="242316" y="244412"/>
                  </a:lnTo>
                  <a:lnTo>
                    <a:pt x="248317" y="238411"/>
                  </a:lnTo>
                  <a:close/>
                  <a:moveTo>
                    <a:pt x="279749" y="238411"/>
                  </a:moveTo>
                  <a:lnTo>
                    <a:pt x="264033" y="222694"/>
                  </a:lnTo>
                  <a:cubicBezTo>
                    <a:pt x="272415" y="214313"/>
                    <a:pt x="309563" y="177165"/>
                    <a:pt x="317373" y="169259"/>
                  </a:cubicBezTo>
                  <a:lnTo>
                    <a:pt x="333089" y="184976"/>
                  </a:lnTo>
                  <a:lnTo>
                    <a:pt x="279749" y="238411"/>
                  </a:lnTo>
                  <a:close/>
                  <a:moveTo>
                    <a:pt x="360236" y="157829"/>
                  </a:moveTo>
                  <a:lnTo>
                    <a:pt x="348806" y="169259"/>
                  </a:lnTo>
                  <a:lnTo>
                    <a:pt x="333089" y="153543"/>
                  </a:lnTo>
                  <a:lnTo>
                    <a:pt x="344519" y="142113"/>
                  </a:lnTo>
                  <a:cubicBezTo>
                    <a:pt x="348806" y="137827"/>
                    <a:pt x="355854" y="137827"/>
                    <a:pt x="360236" y="142113"/>
                  </a:cubicBezTo>
                  <a:cubicBezTo>
                    <a:pt x="364522" y="146399"/>
                    <a:pt x="364617" y="153448"/>
                    <a:pt x="360236" y="1578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8" name="자유형: 도형 27">
              <a:extLst>
                <a:ext uri="{FF2B5EF4-FFF2-40B4-BE49-F238E27FC236}">
                  <a16:creationId xmlns:a16="http://schemas.microsoft.com/office/drawing/2014/main" id="{993915C3-5A7E-4DCC-BBBD-A565EFECA3A8}"/>
                </a:ext>
              </a:extLst>
            </p:cNvPr>
            <p:cNvSpPr/>
            <p:nvPr/>
          </p:nvSpPr>
          <p:spPr>
            <a:xfrm>
              <a:off x="2845299" y="1004030"/>
              <a:ext cx="190500" cy="28575"/>
            </a:xfrm>
            <a:custGeom>
              <a:avLst/>
              <a:gdLst>
                <a:gd name="connsiteX0" fmla="*/ 173736 w 190500"/>
                <a:gd name="connsiteY0" fmla="*/ 7144 h 28575"/>
                <a:gd name="connsiteX1" fmla="*/ 18288 w 190500"/>
                <a:gd name="connsiteY1" fmla="*/ 7144 h 28575"/>
                <a:gd name="connsiteX2" fmla="*/ 7144 w 190500"/>
                <a:gd name="connsiteY2" fmla="*/ 18288 h 28575"/>
                <a:gd name="connsiteX3" fmla="*/ 18288 w 190500"/>
                <a:gd name="connsiteY3" fmla="*/ 29432 h 28575"/>
                <a:gd name="connsiteX4" fmla="*/ 173736 w 190500"/>
                <a:gd name="connsiteY4" fmla="*/ 29432 h 28575"/>
                <a:gd name="connsiteX5" fmla="*/ 184880 w 190500"/>
                <a:gd name="connsiteY5" fmla="*/ 18288 h 28575"/>
                <a:gd name="connsiteX6" fmla="*/ 173736 w 190500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00" h="28575">
                  <a:moveTo>
                    <a:pt x="173736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479"/>
                    <a:pt x="12097" y="29432"/>
                    <a:pt x="18288" y="29432"/>
                  </a:cubicBezTo>
                  <a:lnTo>
                    <a:pt x="173736" y="29432"/>
                  </a:lnTo>
                  <a:cubicBezTo>
                    <a:pt x="179832" y="29432"/>
                    <a:pt x="184880" y="24479"/>
                    <a:pt x="184880" y="18288"/>
                  </a:cubicBezTo>
                  <a:cubicBezTo>
                    <a:pt x="184880" y="12097"/>
                    <a:pt x="179832" y="7144"/>
                    <a:pt x="17373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9" name="자유형: 도형 28">
              <a:extLst>
                <a:ext uri="{FF2B5EF4-FFF2-40B4-BE49-F238E27FC236}">
                  <a16:creationId xmlns:a16="http://schemas.microsoft.com/office/drawing/2014/main" id="{DCFFFFA3-81C3-4A19-B1AF-FEC986A8AC63}"/>
                </a:ext>
              </a:extLst>
            </p:cNvPr>
            <p:cNvSpPr/>
            <p:nvPr/>
          </p:nvSpPr>
          <p:spPr>
            <a:xfrm>
              <a:off x="2845204" y="1048416"/>
              <a:ext cx="142875" cy="28575"/>
            </a:xfrm>
            <a:custGeom>
              <a:avLst/>
              <a:gdLst>
                <a:gd name="connsiteX0" fmla="*/ 129350 w 142875"/>
                <a:gd name="connsiteY0" fmla="*/ 7144 h 28575"/>
                <a:gd name="connsiteX1" fmla="*/ 18288 w 142875"/>
                <a:gd name="connsiteY1" fmla="*/ 7144 h 28575"/>
                <a:gd name="connsiteX2" fmla="*/ 7144 w 142875"/>
                <a:gd name="connsiteY2" fmla="*/ 18288 h 28575"/>
                <a:gd name="connsiteX3" fmla="*/ 18288 w 142875"/>
                <a:gd name="connsiteY3" fmla="*/ 29432 h 28575"/>
                <a:gd name="connsiteX4" fmla="*/ 129350 w 142875"/>
                <a:gd name="connsiteY4" fmla="*/ 29432 h 28575"/>
                <a:gd name="connsiteX5" fmla="*/ 140494 w 142875"/>
                <a:gd name="connsiteY5" fmla="*/ 18288 h 28575"/>
                <a:gd name="connsiteX6" fmla="*/ 129350 w 14287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28575">
                  <a:moveTo>
                    <a:pt x="129350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384"/>
                    <a:pt x="12097" y="29432"/>
                    <a:pt x="18288" y="29432"/>
                  </a:cubicBezTo>
                  <a:lnTo>
                    <a:pt x="129350" y="29432"/>
                  </a:lnTo>
                  <a:cubicBezTo>
                    <a:pt x="135446" y="29432"/>
                    <a:pt x="140494" y="24479"/>
                    <a:pt x="140494" y="18288"/>
                  </a:cubicBezTo>
                  <a:cubicBezTo>
                    <a:pt x="140494" y="12097"/>
                    <a:pt x="135541" y="7144"/>
                    <a:pt x="12935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0" name="자유형: 도형 29">
              <a:extLst>
                <a:ext uri="{FF2B5EF4-FFF2-40B4-BE49-F238E27FC236}">
                  <a16:creationId xmlns:a16="http://schemas.microsoft.com/office/drawing/2014/main" id="{B758BFD5-206E-40E9-BCEB-099315B8563D}"/>
                </a:ext>
              </a:extLst>
            </p:cNvPr>
            <p:cNvSpPr/>
            <p:nvPr/>
          </p:nvSpPr>
          <p:spPr>
            <a:xfrm>
              <a:off x="2845204" y="1092803"/>
              <a:ext cx="142875" cy="28575"/>
            </a:xfrm>
            <a:custGeom>
              <a:avLst/>
              <a:gdLst>
                <a:gd name="connsiteX0" fmla="*/ 129350 w 142875"/>
                <a:gd name="connsiteY0" fmla="*/ 7144 h 28575"/>
                <a:gd name="connsiteX1" fmla="*/ 18288 w 142875"/>
                <a:gd name="connsiteY1" fmla="*/ 7144 h 28575"/>
                <a:gd name="connsiteX2" fmla="*/ 7144 w 142875"/>
                <a:gd name="connsiteY2" fmla="*/ 18288 h 28575"/>
                <a:gd name="connsiteX3" fmla="*/ 18288 w 142875"/>
                <a:gd name="connsiteY3" fmla="*/ 29432 h 28575"/>
                <a:gd name="connsiteX4" fmla="*/ 129350 w 142875"/>
                <a:gd name="connsiteY4" fmla="*/ 29432 h 28575"/>
                <a:gd name="connsiteX5" fmla="*/ 140494 w 142875"/>
                <a:gd name="connsiteY5" fmla="*/ 18288 h 28575"/>
                <a:gd name="connsiteX6" fmla="*/ 129350 w 14287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28575">
                  <a:moveTo>
                    <a:pt x="129350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384"/>
                    <a:pt x="12097" y="29432"/>
                    <a:pt x="18288" y="29432"/>
                  </a:cubicBezTo>
                  <a:lnTo>
                    <a:pt x="129350" y="29432"/>
                  </a:lnTo>
                  <a:cubicBezTo>
                    <a:pt x="135446" y="29432"/>
                    <a:pt x="140494" y="24479"/>
                    <a:pt x="140494" y="18288"/>
                  </a:cubicBezTo>
                  <a:cubicBezTo>
                    <a:pt x="140494" y="12097"/>
                    <a:pt x="135541" y="7144"/>
                    <a:pt x="12935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1" name="자유형: 도형 30">
              <a:extLst>
                <a:ext uri="{FF2B5EF4-FFF2-40B4-BE49-F238E27FC236}">
                  <a16:creationId xmlns:a16="http://schemas.microsoft.com/office/drawing/2014/main" id="{8E0F787F-C0BA-417C-8D6F-2C5193F9E818}"/>
                </a:ext>
              </a:extLst>
            </p:cNvPr>
            <p:cNvSpPr/>
            <p:nvPr/>
          </p:nvSpPr>
          <p:spPr>
            <a:xfrm>
              <a:off x="2845204" y="1137189"/>
              <a:ext cx="142875" cy="28575"/>
            </a:xfrm>
            <a:custGeom>
              <a:avLst/>
              <a:gdLst>
                <a:gd name="connsiteX0" fmla="*/ 129350 w 142875"/>
                <a:gd name="connsiteY0" fmla="*/ 7144 h 28575"/>
                <a:gd name="connsiteX1" fmla="*/ 18288 w 142875"/>
                <a:gd name="connsiteY1" fmla="*/ 7144 h 28575"/>
                <a:gd name="connsiteX2" fmla="*/ 7144 w 142875"/>
                <a:gd name="connsiteY2" fmla="*/ 18288 h 28575"/>
                <a:gd name="connsiteX3" fmla="*/ 18288 w 142875"/>
                <a:gd name="connsiteY3" fmla="*/ 29432 h 28575"/>
                <a:gd name="connsiteX4" fmla="*/ 129350 w 142875"/>
                <a:gd name="connsiteY4" fmla="*/ 29432 h 28575"/>
                <a:gd name="connsiteX5" fmla="*/ 140494 w 142875"/>
                <a:gd name="connsiteY5" fmla="*/ 18288 h 28575"/>
                <a:gd name="connsiteX6" fmla="*/ 129350 w 14287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28575">
                  <a:moveTo>
                    <a:pt x="129350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384"/>
                    <a:pt x="12097" y="29432"/>
                    <a:pt x="18288" y="29432"/>
                  </a:cubicBezTo>
                  <a:lnTo>
                    <a:pt x="129350" y="29432"/>
                  </a:lnTo>
                  <a:cubicBezTo>
                    <a:pt x="135446" y="29432"/>
                    <a:pt x="140494" y="24479"/>
                    <a:pt x="140494" y="18288"/>
                  </a:cubicBezTo>
                  <a:cubicBezTo>
                    <a:pt x="140494" y="12097"/>
                    <a:pt x="135541" y="7144"/>
                    <a:pt x="12935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2" name="자유형: 도형 31">
              <a:extLst>
                <a:ext uri="{FF2B5EF4-FFF2-40B4-BE49-F238E27FC236}">
                  <a16:creationId xmlns:a16="http://schemas.microsoft.com/office/drawing/2014/main" id="{E1A89914-549C-4204-8ACC-44EB91AA447A}"/>
                </a:ext>
              </a:extLst>
            </p:cNvPr>
            <p:cNvSpPr/>
            <p:nvPr/>
          </p:nvSpPr>
          <p:spPr>
            <a:xfrm>
              <a:off x="2934167" y="1205293"/>
              <a:ext cx="95250" cy="28575"/>
            </a:xfrm>
            <a:custGeom>
              <a:avLst/>
              <a:gdLst>
                <a:gd name="connsiteX0" fmla="*/ 84868 w 95250"/>
                <a:gd name="connsiteY0" fmla="*/ 7144 h 28575"/>
                <a:gd name="connsiteX1" fmla="*/ 18288 w 95250"/>
                <a:gd name="connsiteY1" fmla="*/ 7144 h 28575"/>
                <a:gd name="connsiteX2" fmla="*/ 7144 w 95250"/>
                <a:gd name="connsiteY2" fmla="*/ 18288 h 28575"/>
                <a:gd name="connsiteX3" fmla="*/ 18288 w 95250"/>
                <a:gd name="connsiteY3" fmla="*/ 29432 h 28575"/>
                <a:gd name="connsiteX4" fmla="*/ 84868 w 95250"/>
                <a:gd name="connsiteY4" fmla="*/ 29432 h 28575"/>
                <a:gd name="connsiteX5" fmla="*/ 96012 w 95250"/>
                <a:gd name="connsiteY5" fmla="*/ 18288 h 28575"/>
                <a:gd name="connsiteX6" fmla="*/ 84868 w 95250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28575">
                  <a:moveTo>
                    <a:pt x="84868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479"/>
                    <a:pt x="12097" y="29432"/>
                    <a:pt x="18288" y="29432"/>
                  </a:cubicBezTo>
                  <a:lnTo>
                    <a:pt x="84868" y="29432"/>
                  </a:lnTo>
                  <a:cubicBezTo>
                    <a:pt x="90964" y="29432"/>
                    <a:pt x="96012" y="24479"/>
                    <a:pt x="96012" y="18288"/>
                  </a:cubicBezTo>
                  <a:cubicBezTo>
                    <a:pt x="96012" y="12097"/>
                    <a:pt x="90964" y="7144"/>
                    <a:pt x="8486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33" name="자유형: 도형 32">
            <a:extLst>
              <a:ext uri="{FF2B5EF4-FFF2-40B4-BE49-F238E27FC236}">
                <a16:creationId xmlns:a16="http://schemas.microsoft.com/office/drawing/2014/main" id="{81442C95-FCE5-4A2A-83A8-0499650A70FD}"/>
              </a:ext>
            </a:extLst>
          </p:cNvPr>
          <p:cNvSpPr/>
          <p:nvPr/>
        </p:nvSpPr>
        <p:spPr>
          <a:xfrm>
            <a:off x="8536308" y="3671928"/>
            <a:ext cx="400110" cy="400110"/>
          </a:xfrm>
          <a:custGeom>
            <a:avLst/>
            <a:gdLst>
              <a:gd name="connsiteX0" fmla="*/ 384806 w 390525"/>
              <a:gd name="connsiteY0" fmla="*/ 81802 h 390525"/>
              <a:gd name="connsiteX1" fmla="*/ 374328 w 390525"/>
              <a:gd name="connsiteY1" fmla="*/ 74754 h 390525"/>
              <a:gd name="connsiteX2" fmla="*/ 318036 w 390525"/>
              <a:gd name="connsiteY2" fmla="*/ 74754 h 390525"/>
              <a:gd name="connsiteX3" fmla="*/ 318036 w 390525"/>
              <a:gd name="connsiteY3" fmla="*/ 18461 h 390525"/>
              <a:gd name="connsiteX4" fmla="*/ 310987 w 390525"/>
              <a:gd name="connsiteY4" fmla="*/ 7983 h 390525"/>
              <a:gd name="connsiteX5" fmla="*/ 298604 w 390525"/>
              <a:gd name="connsiteY5" fmla="*/ 10460 h 390525"/>
              <a:gd name="connsiteX6" fmla="*/ 260886 w 390525"/>
              <a:gd name="connsiteY6" fmla="*/ 48179 h 390525"/>
              <a:gd name="connsiteX7" fmla="*/ 159920 w 390525"/>
              <a:gd name="connsiteY7" fmla="*/ 32653 h 390525"/>
              <a:gd name="connsiteX8" fmla="*/ 39144 w 390525"/>
              <a:gd name="connsiteY8" fmla="*/ 106472 h 390525"/>
              <a:gd name="connsiteX9" fmla="*/ 10569 w 390525"/>
              <a:gd name="connsiteY9" fmla="*/ 172957 h 390525"/>
              <a:gd name="connsiteX10" fmla="*/ 59146 w 390525"/>
              <a:gd name="connsiteY10" fmla="*/ 333739 h 390525"/>
              <a:gd name="connsiteX11" fmla="*/ 184590 w 390525"/>
              <a:gd name="connsiteY11" fmla="*/ 385650 h 390525"/>
              <a:gd name="connsiteX12" fmla="*/ 184590 w 390525"/>
              <a:gd name="connsiteY12" fmla="*/ 385650 h 390525"/>
              <a:gd name="connsiteX13" fmla="*/ 310035 w 390525"/>
              <a:gd name="connsiteY13" fmla="*/ 333739 h 390525"/>
              <a:gd name="connsiteX14" fmla="*/ 360231 w 390525"/>
              <a:gd name="connsiteY14" fmla="*/ 232964 h 390525"/>
              <a:gd name="connsiteX15" fmla="*/ 344705 w 390525"/>
              <a:gd name="connsiteY15" fmla="*/ 131904 h 390525"/>
              <a:gd name="connsiteX16" fmla="*/ 382424 w 390525"/>
              <a:gd name="connsiteY16" fmla="*/ 94185 h 390525"/>
              <a:gd name="connsiteX17" fmla="*/ 384806 w 390525"/>
              <a:gd name="connsiteY17" fmla="*/ 81802 h 390525"/>
              <a:gd name="connsiteX18" fmla="*/ 203259 w 390525"/>
              <a:gd name="connsiteY18" fmla="*/ 226963 h 390525"/>
              <a:gd name="connsiteX19" fmla="*/ 184400 w 390525"/>
              <a:gd name="connsiteY19" fmla="*/ 234774 h 390525"/>
              <a:gd name="connsiteX20" fmla="*/ 165540 w 390525"/>
              <a:gd name="connsiteY20" fmla="*/ 226963 h 390525"/>
              <a:gd name="connsiteX21" fmla="*/ 157730 w 390525"/>
              <a:gd name="connsiteY21" fmla="*/ 208104 h 390525"/>
              <a:gd name="connsiteX22" fmla="*/ 165540 w 390525"/>
              <a:gd name="connsiteY22" fmla="*/ 189244 h 390525"/>
              <a:gd name="connsiteX23" fmla="*/ 184400 w 390525"/>
              <a:gd name="connsiteY23" fmla="*/ 181434 h 390525"/>
              <a:gd name="connsiteX24" fmla="*/ 193448 w 390525"/>
              <a:gd name="connsiteY24" fmla="*/ 183053 h 390525"/>
              <a:gd name="connsiteX25" fmla="*/ 176399 w 390525"/>
              <a:gd name="connsiteY25" fmla="*/ 200103 h 390525"/>
              <a:gd name="connsiteX26" fmla="*/ 176399 w 390525"/>
              <a:gd name="connsiteY26" fmla="*/ 216105 h 390525"/>
              <a:gd name="connsiteX27" fmla="*/ 184400 w 390525"/>
              <a:gd name="connsiteY27" fmla="*/ 219439 h 390525"/>
              <a:gd name="connsiteX28" fmla="*/ 192401 w 390525"/>
              <a:gd name="connsiteY28" fmla="*/ 216105 h 390525"/>
              <a:gd name="connsiteX29" fmla="*/ 209451 w 390525"/>
              <a:gd name="connsiteY29" fmla="*/ 199055 h 390525"/>
              <a:gd name="connsiteX30" fmla="*/ 203259 w 390525"/>
              <a:gd name="connsiteY30" fmla="*/ 226963 h 390525"/>
              <a:gd name="connsiteX31" fmla="*/ 210308 w 390525"/>
              <a:gd name="connsiteY31" fmla="*/ 166194 h 390525"/>
              <a:gd name="connsiteX32" fmla="*/ 149443 w 390525"/>
              <a:gd name="connsiteY32" fmla="*/ 173242 h 390525"/>
              <a:gd name="connsiteX33" fmla="*/ 134965 w 390525"/>
              <a:gd name="connsiteY33" fmla="*/ 208104 h 390525"/>
              <a:gd name="connsiteX34" fmla="*/ 149443 w 390525"/>
              <a:gd name="connsiteY34" fmla="*/ 242965 h 390525"/>
              <a:gd name="connsiteX35" fmla="*/ 184304 w 390525"/>
              <a:gd name="connsiteY35" fmla="*/ 257443 h 390525"/>
              <a:gd name="connsiteX36" fmla="*/ 219166 w 390525"/>
              <a:gd name="connsiteY36" fmla="*/ 242965 h 390525"/>
              <a:gd name="connsiteX37" fmla="*/ 226214 w 390525"/>
              <a:gd name="connsiteY37" fmla="*/ 182100 h 390525"/>
              <a:gd name="connsiteX38" fmla="*/ 256218 w 390525"/>
              <a:gd name="connsiteY38" fmla="*/ 152097 h 390525"/>
              <a:gd name="connsiteX39" fmla="*/ 248694 w 390525"/>
              <a:gd name="connsiteY39" fmla="*/ 272588 h 390525"/>
              <a:gd name="connsiteX40" fmla="*/ 119725 w 390525"/>
              <a:gd name="connsiteY40" fmla="*/ 272588 h 390525"/>
              <a:gd name="connsiteX41" fmla="*/ 119725 w 390525"/>
              <a:gd name="connsiteY41" fmla="*/ 143619 h 390525"/>
              <a:gd name="connsiteX42" fmla="*/ 184209 w 390525"/>
              <a:gd name="connsiteY42" fmla="*/ 116950 h 390525"/>
              <a:gd name="connsiteX43" fmla="*/ 240216 w 390525"/>
              <a:gd name="connsiteY43" fmla="*/ 136095 h 390525"/>
              <a:gd name="connsiteX44" fmla="*/ 210308 w 390525"/>
              <a:gd name="connsiteY44" fmla="*/ 166194 h 390525"/>
              <a:gd name="connsiteX45" fmla="*/ 293556 w 390525"/>
              <a:gd name="connsiteY45" fmla="*/ 317737 h 390525"/>
              <a:gd name="connsiteX46" fmla="*/ 75053 w 390525"/>
              <a:gd name="connsiteY46" fmla="*/ 317737 h 390525"/>
              <a:gd name="connsiteX47" fmla="*/ 75053 w 390525"/>
              <a:gd name="connsiteY47" fmla="*/ 99233 h 390525"/>
              <a:gd name="connsiteX48" fmla="*/ 184781 w 390525"/>
              <a:gd name="connsiteY48" fmla="*/ 54180 h 390525"/>
              <a:gd name="connsiteX49" fmla="*/ 245645 w 390525"/>
              <a:gd name="connsiteY49" fmla="*/ 66658 h 390525"/>
              <a:gd name="connsiteX50" fmla="*/ 245550 w 390525"/>
              <a:gd name="connsiteY50" fmla="*/ 67134 h 390525"/>
              <a:gd name="connsiteX51" fmla="*/ 245550 w 390525"/>
              <a:gd name="connsiteY51" fmla="*/ 67419 h 390525"/>
              <a:gd name="connsiteX52" fmla="*/ 245455 w 390525"/>
              <a:gd name="connsiteY52" fmla="*/ 68467 h 390525"/>
              <a:gd name="connsiteX53" fmla="*/ 245455 w 390525"/>
              <a:gd name="connsiteY53" fmla="*/ 112473 h 390525"/>
              <a:gd name="connsiteX54" fmla="*/ 103818 w 390525"/>
              <a:gd name="connsiteY54" fmla="*/ 127998 h 390525"/>
              <a:gd name="connsiteX55" fmla="*/ 103818 w 390525"/>
              <a:gd name="connsiteY55" fmla="*/ 289066 h 390525"/>
              <a:gd name="connsiteX56" fmla="*/ 184304 w 390525"/>
              <a:gd name="connsiteY56" fmla="*/ 322404 h 390525"/>
              <a:gd name="connsiteX57" fmla="*/ 264791 w 390525"/>
              <a:gd name="connsiteY57" fmla="*/ 289066 h 390525"/>
              <a:gd name="connsiteX58" fmla="*/ 280317 w 390525"/>
              <a:gd name="connsiteY58" fmla="*/ 147429 h 390525"/>
              <a:gd name="connsiteX59" fmla="*/ 324322 w 390525"/>
              <a:gd name="connsiteY59" fmla="*/ 147429 h 390525"/>
              <a:gd name="connsiteX60" fmla="*/ 325370 w 390525"/>
              <a:gd name="connsiteY60" fmla="*/ 147334 h 390525"/>
              <a:gd name="connsiteX61" fmla="*/ 325655 w 390525"/>
              <a:gd name="connsiteY61" fmla="*/ 147334 h 390525"/>
              <a:gd name="connsiteX62" fmla="*/ 326132 w 390525"/>
              <a:gd name="connsiteY62" fmla="*/ 147239 h 390525"/>
              <a:gd name="connsiteX63" fmla="*/ 293556 w 390525"/>
              <a:gd name="connsiteY63" fmla="*/ 317737 h 390525"/>
              <a:gd name="connsiteX64" fmla="*/ 319560 w 390525"/>
              <a:gd name="connsiteY64" fmla="*/ 124379 h 390525"/>
              <a:gd name="connsiteX65" fmla="*/ 268410 w 390525"/>
              <a:gd name="connsiteY65" fmla="*/ 124379 h 390525"/>
              <a:gd name="connsiteX66" fmla="*/ 268410 w 390525"/>
              <a:gd name="connsiteY66" fmla="*/ 73325 h 390525"/>
              <a:gd name="connsiteX67" fmla="*/ 295080 w 390525"/>
              <a:gd name="connsiteY67" fmla="*/ 46655 h 390525"/>
              <a:gd name="connsiteX68" fmla="*/ 295080 w 390525"/>
              <a:gd name="connsiteY68" fmla="*/ 86469 h 390525"/>
              <a:gd name="connsiteX69" fmla="*/ 306320 w 390525"/>
              <a:gd name="connsiteY69" fmla="*/ 97709 h 390525"/>
              <a:gd name="connsiteX70" fmla="*/ 346229 w 390525"/>
              <a:gd name="connsiteY70" fmla="*/ 97709 h 390525"/>
              <a:gd name="connsiteX71" fmla="*/ 319560 w 390525"/>
              <a:gd name="connsiteY71" fmla="*/ 124379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390525" h="390525">
                <a:moveTo>
                  <a:pt x="384806" y="81802"/>
                </a:moveTo>
                <a:cubicBezTo>
                  <a:pt x="383091" y="77516"/>
                  <a:pt x="378900" y="74754"/>
                  <a:pt x="374328" y="74754"/>
                </a:cubicBezTo>
                <a:lnTo>
                  <a:pt x="318036" y="74754"/>
                </a:lnTo>
                <a:lnTo>
                  <a:pt x="318036" y="18461"/>
                </a:lnTo>
                <a:cubicBezTo>
                  <a:pt x="318036" y="13889"/>
                  <a:pt x="315273" y="9698"/>
                  <a:pt x="310987" y="7983"/>
                </a:cubicBezTo>
                <a:cubicBezTo>
                  <a:pt x="306701" y="6269"/>
                  <a:pt x="301843" y="7221"/>
                  <a:pt x="298604" y="10460"/>
                </a:cubicBezTo>
                <a:lnTo>
                  <a:pt x="260886" y="48179"/>
                </a:lnTo>
                <a:cubicBezTo>
                  <a:pt x="229739" y="33320"/>
                  <a:pt x="194211" y="27796"/>
                  <a:pt x="159920" y="32653"/>
                </a:cubicBezTo>
                <a:cubicBezTo>
                  <a:pt x="111438" y="39416"/>
                  <a:pt x="68671" y="65229"/>
                  <a:pt x="39144" y="106472"/>
                </a:cubicBezTo>
                <a:cubicBezTo>
                  <a:pt x="24951" y="126284"/>
                  <a:pt x="15140" y="148954"/>
                  <a:pt x="10569" y="172957"/>
                </a:cubicBezTo>
                <a:cubicBezTo>
                  <a:pt x="-1052" y="233154"/>
                  <a:pt x="17331" y="292019"/>
                  <a:pt x="59146" y="333739"/>
                </a:cubicBezTo>
                <a:cubicBezTo>
                  <a:pt x="92674" y="367267"/>
                  <a:pt x="137156" y="385650"/>
                  <a:pt x="184590" y="385650"/>
                </a:cubicBezTo>
                <a:lnTo>
                  <a:pt x="184590" y="385650"/>
                </a:lnTo>
                <a:cubicBezTo>
                  <a:pt x="231929" y="385650"/>
                  <a:pt x="276506" y="367171"/>
                  <a:pt x="310035" y="333739"/>
                </a:cubicBezTo>
                <a:cubicBezTo>
                  <a:pt x="337562" y="306211"/>
                  <a:pt x="354897" y="271350"/>
                  <a:pt x="360231" y="232964"/>
                </a:cubicBezTo>
                <a:cubicBezTo>
                  <a:pt x="364994" y="198579"/>
                  <a:pt x="359469" y="163050"/>
                  <a:pt x="344705" y="131904"/>
                </a:cubicBezTo>
                <a:lnTo>
                  <a:pt x="382424" y="94185"/>
                </a:lnTo>
                <a:cubicBezTo>
                  <a:pt x="385568" y="90946"/>
                  <a:pt x="386520" y="86089"/>
                  <a:pt x="384806" y="81802"/>
                </a:cubicBezTo>
                <a:close/>
                <a:moveTo>
                  <a:pt x="203259" y="226963"/>
                </a:moveTo>
                <a:cubicBezTo>
                  <a:pt x="198211" y="232012"/>
                  <a:pt x="191544" y="234774"/>
                  <a:pt x="184400" y="234774"/>
                </a:cubicBezTo>
                <a:cubicBezTo>
                  <a:pt x="177256" y="234774"/>
                  <a:pt x="170588" y="232012"/>
                  <a:pt x="165540" y="226963"/>
                </a:cubicBezTo>
                <a:cubicBezTo>
                  <a:pt x="160492" y="221915"/>
                  <a:pt x="157730" y="215248"/>
                  <a:pt x="157730" y="208104"/>
                </a:cubicBezTo>
                <a:cubicBezTo>
                  <a:pt x="157730" y="200960"/>
                  <a:pt x="160492" y="194292"/>
                  <a:pt x="165540" y="189244"/>
                </a:cubicBezTo>
                <a:cubicBezTo>
                  <a:pt x="170779" y="184006"/>
                  <a:pt x="177542" y="181434"/>
                  <a:pt x="184400" y="181434"/>
                </a:cubicBezTo>
                <a:cubicBezTo>
                  <a:pt x="187448" y="181434"/>
                  <a:pt x="190496" y="182005"/>
                  <a:pt x="193448" y="183053"/>
                </a:cubicBezTo>
                <a:lnTo>
                  <a:pt x="176399" y="200103"/>
                </a:lnTo>
                <a:cubicBezTo>
                  <a:pt x="172017" y="204484"/>
                  <a:pt x="172017" y="211723"/>
                  <a:pt x="176399" y="216105"/>
                </a:cubicBezTo>
                <a:cubicBezTo>
                  <a:pt x="178589" y="218296"/>
                  <a:pt x="181542" y="219439"/>
                  <a:pt x="184400" y="219439"/>
                </a:cubicBezTo>
                <a:cubicBezTo>
                  <a:pt x="187257" y="219439"/>
                  <a:pt x="190210" y="218296"/>
                  <a:pt x="192401" y="216105"/>
                </a:cubicBezTo>
                <a:lnTo>
                  <a:pt x="209451" y="199055"/>
                </a:lnTo>
                <a:cubicBezTo>
                  <a:pt x="212879" y="208485"/>
                  <a:pt x="210784" y="219439"/>
                  <a:pt x="203259" y="226963"/>
                </a:cubicBezTo>
                <a:close/>
                <a:moveTo>
                  <a:pt x="210308" y="166194"/>
                </a:moveTo>
                <a:cubicBezTo>
                  <a:pt x="191258" y="154478"/>
                  <a:pt x="165921" y="156764"/>
                  <a:pt x="149443" y="173242"/>
                </a:cubicBezTo>
                <a:cubicBezTo>
                  <a:pt x="140109" y="182577"/>
                  <a:pt x="134965" y="194959"/>
                  <a:pt x="134965" y="208104"/>
                </a:cubicBezTo>
                <a:cubicBezTo>
                  <a:pt x="134965" y="221248"/>
                  <a:pt x="140109" y="233631"/>
                  <a:pt x="149443" y="242965"/>
                </a:cubicBezTo>
                <a:cubicBezTo>
                  <a:pt x="158778" y="252300"/>
                  <a:pt x="171160" y="257443"/>
                  <a:pt x="184304" y="257443"/>
                </a:cubicBezTo>
                <a:cubicBezTo>
                  <a:pt x="197449" y="257443"/>
                  <a:pt x="209831" y="252300"/>
                  <a:pt x="219166" y="242965"/>
                </a:cubicBezTo>
                <a:cubicBezTo>
                  <a:pt x="235644" y="226487"/>
                  <a:pt x="238026" y="201150"/>
                  <a:pt x="226214" y="182100"/>
                </a:cubicBezTo>
                <a:lnTo>
                  <a:pt x="256218" y="152097"/>
                </a:lnTo>
                <a:cubicBezTo>
                  <a:pt x="284031" y="187815"/>
                  <a:pt x="281555" y="239727"/>
                  <a:pt x="248694" y="272588"/>
                </a:cubicBezTo>
                <a:cubicBezTo>
                  <a:pt x="213165" y="308116"/>
                  <a:pt x="155253" y="308116"/>
                  <a:pt x="119725" y="272588"/>
                </a:cubicBezTo>
                <a:cubicBezTo>
                  <a:pt x="84197" y="237060"/>
                  <a:pt x="84197" y="179148"/>
                  <a:pt x="119725" y="143619"/>
                </a:cubicBezTo>
                <a:cubicBezTo>
                  <a:pt x="137537" y="125808"/>
                  <a:pt x="160873" y="116950"/>
                  <a:pt x="184209" y="116950"/>
                </a:cubicBezTo>
                <a:cubicBezTo>
                  <a:pt x="204021" y="116950"/>
                  <a:pt x="223738" y="123331"/>
                  <a:pt x="240216" y="136095"/>
                </a:cubicBezTo>
                <a:lnTo>
                  <a:pt x="210308" y="166194"/>
                </a:lnTo>
                <a:close/>
                <a:moveTo>
                  <a:pt x="293556" y="317737"/>
                </a:moveTo>
                <a:cubicBezTo>
                  <a:pt x="233263" y="378030"/>
                  <a:pt x="135251" y="378030"/>
                  <a:pt x="75053" y="317737"/>
                </a:cubicBezTo>
                <a:cubicBezTo>
                  <a:pt x="14760" y="257443"/>
                  <a:pt x="14760" y="159431"/>
                  <a:pt x="75053" y="99233"/>
                </a:cubicBezTo>
                <a:cubicBezTo>
                  <a:pt x="104580" y="69706"/>
                  <a:pt x="144490" y="54180"/>
                  <a:pt x="184781" y="54180"/>
                </a:cubicBezTo>
                <a:cubicBezTo>
                  <a:pt x="205450" y="54180"/>
                  <a:pt x="226214" y="58275"/>
                  <a:pt x="245645" y="66658"/>
                </a:cubicBezTo>
                <a:cubicBezTo>
                  <a:pt x="245645" y="66848"/>
                  <a:pt x="245645" y="66943"/>
                  <a:pt x="245550" y="67134"/>
                </a:cubicBezTo>
                <a:cubicBezTo>
                  <a:pt x="245550" y="67229"/>
                  <a:pt x="245550" y="67324"/>
                  <a:pt x="245550" y="67419"/>
                </a:cubicBezTo>
                <a:cubicBezTo>
                  <a:pt x="245550" y="67800"/>
                  <a:pt x="245455" y="68086"/>
                  <a:pt x="245455" y="68467"/>
                </a:cubicBezTo>
                <a:lnTo>
                  <a:pt x="245455" y="112473"/>
                </a:lnTo>
                <a:cubicBezTo>
                  <a:pt x="201449" y="84469"/>
                  <a:pt x="142204" y="89613"/>
                  <a:pt x="103818" y="127998"/>
                </a:cubicBezTo>
                <a:cubicBezTo>
                  <a:pt x="59432" y="172385"/>
                  <a:pt x="59432" y="244680"/>
                  <a:pt x="103818" y="289066"/>
                </a:cubicBezTo>
                <a:cubicBezTo>
                  <a:pt x="126012" y="311260"/>
                  <a:pt x="155158" y="322404"/>
                  <a:pt x="184304" y="322404"/>
                </a:cubicBezTo>
                <a:cubicBezTo>
                  <a:pt x="213451" y="322404"/>
                  <a:pt x="242597" y="311260"/>
                  <a:pt x="264791" y="289066"/>
                </a:cubicBezTo>
                <a:cubicBezTo>
                  <a:pt x="303177" y="250681"/>
                  <a:pt x="308415" y="191435"/>
                  <a:pt x="280317" y="147429"/>
                </a:cubicBezTo>
                <a:lnTo>
                  <a:pt x="324322" y="147429"/>
                </a:lnTo>
                <a:cubicBezTo>
                  <a:pt x="324703" y="147429"/>
                  <a:pt x="324989" y="147429"/>
                  <a:pt x="325370" y="147334"/>
                </a:cubicBezTo>
                <a:cubicBezTo>
                  <a:pt x="325465" y="147334"/>
                  <a:pt x="325560" y="147334"/>
                  <a:pt x="325655" y="147334"/>
                </a:cubicBezTo>
                <a:cubicBezTo>
                  <a:pt x="325846" y="147334"/>
                  <a:pt x="325941" y="147334"/>
                  <a:pt x="326132" y="147239"/>
                </a:cubicBezTo>
                <a:cubicBezTo>
                  <a:pt x="350897" y="204579"/>
                  <a:pt x="338324" y="273064"/>
                  <a:pt x="293556" y="317737"/>
                </a:cubicBezTo>
                <a:close/>
                <a:moveTo>
                  <a:pt x="319560" y="124379"/>
                </a:moveTo>
                <a:lnTo>
                  <a:pt x="268410" y="124379"/>
                </a:lnTo>
                <a:lnTo>
                  <a:pt x="268410" y="73325"/>
                </a:lnTo>
                <a:lnTo>
                  <a:pt x="295080" y="46655"/>
                </a:lnTo>
                <a:lnTo>
                  <a:pt x="295080" y="86469"/>
                </a:lnTo>
                <a:cubicBezTo>
                  <a:pt x="295080" y="92661"/>
                  <a:pt x="300129" y="97709"/>
                  <a:pt x="306320" y="97709"/>
                </a:cubicBezTo>
                <a:lnTo>
                  <a:pt x="346229" y="97709"/>
                </a:lnTo>
                <a:lnTo>
                  <a:pt x="319560" y="124379"/>
                </a:lnTo>
                <a:close/>
              </a:path>
            </a:pathLst>
          </a:custGeom>
          <a:solidFill>
            <a:srgbClr val="F73D4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E773FA8D-164E-4952-BB70-9A0565B51026}"/>
              </a:ext>
            </a:extLst>
          </p:cNvPr>
          <p:cNvGrpSpPr/>
          <p:nvPr/>
        </p:nvGrpSpPr>
        <p:grpSpPr>
          <a:xfrm>
            <a:off x="4715316" y="3671928"/>
            <a:ext cx="400110" cy="400110"/>
            <a:chOff x="4144033" y="2229040"/>
            <a:chExt cx="390525" cy="390525"/>
          </a:xfrm>
          <a:solidFill>
            <a:srgbClr val="F73D49"/>
          </a:solidFill>
        </p:grpSpPr>
        <p:sp>
          <p:nvSpPr>
            <p:cNvPr id="35" name="자유형: 도형 34">
              <a:extLst>
                <a:ext uri="{FF2B5EF4-FFF2-40B4-BE49-F238E27FC236}">
                  <a16:creationId xmlns:a16="http://schemas.microsoft.com/office/drawing/2014/main" id="{9F6CC585-6B57-40E8-BC72-A5091BA1072A}"/>
                </a:ext>
              </a:extLst>
            </p:cNvPr>
            <p:cNvSpPr/>
            <p:nvPr/>
          </p:nvSpPr>
          <p:spPr>
            <a:xfrm>
              <a:off x="4144033" y="2229040"/>
              <a:ext cx="390525" cy="390525"/>
            </a:xfrm>
            <a:custGeom>
              <a:avLst/>
              <a:gdLst>
                <a:gd name="connsiteX0" fmla="*/ 352806 w 390525"/>
                <a:gd name="connsiteY0" fmla="*/ 96012 h 390525"/>
                <a:gd name="connsiteX1" fmla="*/ 297275 w 390525"/>
                <a:gd name="connsiteY1" fmla="*/ 96012 h 390525"/>
                <a:gd name="connsiteX2" fmla="*/ 297275 w 390525"/>
                <a:gd name="connsiteY2" fmla="*/ 40481 h 390525"/>
                <a:gd name="connsiteX3" fmla="*/ 263938 w 390525"/>
                <a:gd name="connsiteY3" fmla="*/ 7144 h 390525"/>
                <a:gd name="connsiteX4" fmla="*/ 40481 w 390525"/>
                <a:gd name="connsiteY4" fmla="*/ 7144 h 390525"/>
                <a:gd name="connsiteX5" fmla="*/ 7144 w 390525"/>
                <a:gd name="connsiteY5" fmla="*/ 40481 h 390525"/>
                <a:gd name="connsiteX6" fmla="*/ 7144 w 390525"/>
                <a:gd name="connsiteY6" fmla="*/ 352806 h 390525"/>
                <a:gd name="connsiteX7" fmla="*/ 40481 w 390525"/>
                <a:gd name="connsiteY7" fmla="*/ 386143 h 390525"/>
                <a:gd name="connsiteX8" fmla="*/ 352806 w 390525"/>
                <a:gd name="connsiteY8" fmla="*/ 386143 h 390525"/>
                <a:gd name="connsiteX9" fmla="*/ 386143 w 390525"/>
                <a:gd name="connsiteY9" fmla="*/ 352806 h 390525"/>
                <a:gd name="connsiteX10" fmla="*/ 386143 w 390525"/>
                <a:gd name="connsiteY10" fmla="*/ 129350 h 390525"/>
                <a:gd name="connsiteX11" fmla="*/ 352806 w 390525"/>
                <a:gd name="connsiteY11" fmla="*/ 96012 h 390525"/>
                <a:gd name="connsiteX12" fmla="*/ 40481 w 390525"/>
                <a:gd name="connsiteY12" fmla="*/ 29432 h 390525"/>
                <a:gd name="connsiteX13" fmla="*/ 264033 w 390525"/>
                <a:gd name="connsiteY13" fmla="*/ 29432 h 390525"/>
                <a:gd name="connsiteX14" fmla="*/ 275177 w 390525"/>
                <a:gd name="connsiteY14" fmla="*/ 40576 h 390525"/>
                <a:gd name="connsiteX15" fmla="*/ 275177 w 390525"/>
                <a:gd name="connsiteY15" fmla="*/ 51721 h 390525"/>
                <a:gd name="connsiteX16" fmla="*/ 29432 w 390525"/>
                <a:gd name="connsiteY16" fmla="*/ 51721 h 390525"/>
                <a:gd name="connsiteX17" fmla="*/ 29432 w 390525"/>
                <a:gd name="connsiteY17" fmla="*/ 40576 h 390525"/>
                <a:gd name="connsiteX18" fmla="*/ 40481 w 390525"/>
                <a:gd name="connsiteY18" fmla="*/ 29432 h 390525"/>
                <a:gd name="connsiteX19" fmla="*/ 29337 w 390525"/>
                <a:gd name="connsiteY19" fmla="*/ 352806 h 390525"/>
                <a:gd name="connsiteX20" fmla="*/ 29337 w 390525"/>
                <a:gd name="connsiteY20" fmla="*/ 319468 h 390525"/>
                <a:gd name="connsiteX21" fmla="*/ 186214 w 390525"/>
                <a:gd name="connsiteY21" fmla="*/ 319468 h 390525"/>
                <a:gd name="connsiteX22" fmla="*/ 186214 w 390525"/>
                <a:gd name="connsiteY22" fmla="*/ 352806 h 390525"/>
                <a:gd name="connsiteX23" fmla="*/ 188119 w 390525"/>
                <a:gd name="connsiteY23" fmla="*/ 363950 h 390525"/>
                <a:gd name="connsiteX24" fmla="*/ 40481 w 390525"/>
                <a:gd name="connsiteY24" fmla="*/ 363950 h 390525"/>
                <a:gd name="connsiteX25" fmla="*/ 29337 w 390525"/>
                <a:gd name="connsiteY25" fmla="*/ 352806 h 390525"/>
                <a:gd name="connsiteX26" fmla="*/ 186214 w 390525"/>
                <a:gd name="connsiteY26" fmla="*/ 129350 h 390525"/>
                <a:gd name="connsiteX27" fmla="*/ 186214 w 390525"/>
                <a:gd name="connsiteY27" fmla="*/ 297371 h 390525"/>
                <a:gd name="connsiteX28" fmla="*/ 29337 w 390525"/>
                <a:gd name="connsiteY28" fmla="*/ 297371 h 390525"/>
                <a:gd name="connsiteX29" fmla="*/ 29337 w 390525"/>
                <a:gd name="connsiteY29" fmla="*/ 73819 h 390525"/>
                <a:gd name="connsiteX30" fmla="*/ 275082 w 390525"/>
                <a:gd name="connsiteY30" fmla="*/ 73819 h 390525"/>
                <a:gd name="connsiteX31" fmla="*/ 275082 w 390525"/>
                <a:gd name="connsiteY31" fmla="*/ 96012 h 390525"/>
                <a:gd name="connsiteX32" fmla="*/ 219551 w 390525"/>
                <a:gd name="connsiteY32" fmla="*/ 96012 h 390525"/>
                <a:gd name="connsiteX33" fmla="*/ 186214 w 390525"/>
                <a:gd name="connsiteY33" fmla="*/ 129350 h 390525"/>
                <a:gd name="connsiteX34" fmla="*/ 352806 w 390525"/>
                <a:gd name="connsiteY34" fmla="*/ 363950 h 390525"/>
                <a:gd name="connsiteX35" fmla="*/ 219551 w 390525"/>
                <a:gd name="connsiteY35" fmla="*/ 363950 h 390525"/>
                <a:gd name="connsiteX36" fmla="*/ 208407 w 390525"/>
                <a:gd name="connsiteY36" fmla="*/ 352806 h 390525"/>
                <a:gd name="connsiteX37" fmla="*/ 208407 w 390525"/>
                <a:gd name="connsiteY37" fmla="*/ 341662 h 390525"/>
                <a:gd name="connsiteX38" fmla="*/ 363855 w 390525"/>
                <a:gd name="connsiteY38" fmla="*/ 341662 h 390525"/>
                <a:gd name="connsiteX39" fmla="*/ 363855 w 390525"/>
                <a:gd name="connsiteY39" fmla="*/ 352806 h 390525"/>
                <a:gd name="connsiteX40" fmla="*/ 352806 w 390525"/>
                <a:gd name="connsiteY40" fmla="*/ 363950 h 390525"/>
                <a:gd name="connsiteX41" fmla="*/ 363855 w 390525"/>
                <a:gd name="connsiteY41" fmla="*/ 319564 h 390525"/>
                <a:gd name="connsiteX42" fmla="*/ 208407 w 390525"/>
                <a:gd name="connsiteY42" fmla="*/ 319564 h 390525"/>
                <a:gd name="connsiteX43" fmla="*/ 208407 w 390525"/>
                <a:gd name="connsiteY43" fmla="*/ 162687 h 390525"/>
                <a:gd name="connsiteX44" fmla="*/ 363855 w 390525"/>
                <a:gd name="connsiteY44" fmla="*/ 162687 h 390525"/>
                <a:gd name="connsiteX45" fmla="*/ 363855 w 390525"/>
                <a:gd name="connsiteY45" fmla="*/ 319564 h 390525"/>
                <a:gd name="connsiteX46" fmla="*/ 363855 w 390525"/>
                <a:gd name="connsiteY46" fmla="*/ 140398 h 390525"/>
                <a:gd name="connsiteX47" fmla="*/ 208407 w 390525"/>
                <a:gd name="connsiteY47" fmla="*/ 140398 h 390525"/>
                <a:gd name="connsiteX48" fmla="*/ 208407 w 390525"/>
                <a:gd name="connsiteY48" fmla="*/ 129254 h 390525"/>
                <a:gd name="connsiteX49" fmla="*/ 219551 w 390525"/>
                <a:gd name="connsiteY49" fmla="*/ 118110 h 390525"/>
                <a:gd name="connsiteX50" fmla="*/ 352806 w 390525"/>
                <a:gd name="connsiteY50" fmla="*/ 118110 h 390525"/>
                <a:gd name="connsiteX51" fmla="*/ 363950 w 390525"/>
                <a:gd name="connsiteY51" fmla="*/ 129254 h 390525"/>
                <a:gd name="connsiteX52" fmla="*/ 363950 w 390525"/>
                <a:gd name="connsiteY52" fmla="*/ 140398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390525" h="390525">
                  <a:moveTo>
                    <a:pt x="352806" y="96012"/>
                  </a:moveTo>
                  <a:lnTo>
                    <a:pt x="297275" y="96012"/>
                  </a:lnTo>
                  <a:lnTo>
                    <a:pt x="297275" y="40481"/>
                  </a:lnTo>
                  <a:cubicBezTo>
                    <a:pt x="297275" y="22098"/>
                    <a:pt x="282321" y="7144"/>
                    <a:pt x="263938" y="7144"/>
                  </a:cubicBezTo>
                  <a:lnTo>
                    <a:pt x="40481" y="7144"/>
                  </a:lnTo>
                  <a:cubicBezTo>
                    <a:pt x="22098" y="7144"/>
                    <a:pt x="7144" y="22098"/>
                    <a:pt x="7144" y="40481"/>
                  </a:cubicBezTo>
                  <a:lnTo>
                    <a:pt x="7144" y="352806"/>
                  </a:lnTo>
                  <a:cubicBezTo>
                    <a:pt x="7144" y="371189"/>
                    <a:pt x="22098" y="386143"/>
                    <a:pt x="40481" y="386143"/>
                  </a:cubicBezTo>
                  <a:lnTo>
                    <a:pt x="352806" y="386143"/>
                  </a:lnTo>
                  <a:cubicBezTo>
                    <a:pt x="371189" y="386143"/>
                    <a:pt x="386143" y="371189"/>
                    <a:pt x="386143" y="352806"/>
                  </a:cubicBezTo>
                  <a:lnTo>
                    <a:pt x="386143" y="129350"/>
                  </a:lnTo>
                  <a:cubicBezTo>
                    <a:pt x="386048" y="110966"/>
                    <a:pt x="371189" y="96012"/>
                    <a:pt x="352806" y="96012"/>
                  </a:cubicBezTo>
                  <a:close/>
                  <a:moveTo>
                    <a:pt x="40481" y="29432"/>
                  </a:moveTo>
                  <a:lnTo>
                    <a:pt x="264033" y="29432"/>
                  </a:lnTo>
                  <a:cubicBezTo>
                    <a:pt x="270129" y="29432"/>
                    <a:pt x="275177" y="34385"/>
                    <a:pt x="275177" y="40576"/>
                  </a:cubicBezTo>
                  <a:lnTo>
                    <a:pt x="275177" y="51721"/>
                  </a:lnTo>
                  <a:lnTo>
                    <a:pt x="29432" y="51721"/>
                  </a:lnTo>
                  <a:lnTo>
                    <a:pt x="29432" y="40576"/>
                  </a:lnTo>
                  <a:cubicBezTo>
                    <a:pt x="29337" y="34385"/>
                    <a:pt x="34290" y="29432"/>
                    <a:pt x="40481" y="29432"/>
                  </a:cubicBezTo>
                  <a:close/>
                  <a:moveTo>
                    <a:pt x="29337" y="352806"/>
                  </a:moveTo>
                  <a:lnTo>
                    <a:pt x="29337" y="319468"/>
                  </a:lnTo>
                  <a:lnTo>
                    <a:pt x="186214" y="319468"/>
                  </a:lnTo>
                  <a:lnTo>
                    <a:pt x="186214" y="352806"/>
                  </a:lnTo>
                  <a:cubicBezTo>
                    <a:pt x="186214" y="356711"/>
                    <a:pt x="186880" y="360426"/>
                    <a:pt x="188119" y="363950"/>
                  </a:cubicBezTo>
                  <a:lnTo>
                    <a:pt x="40481" y="363950"/>
                  </a:lnTo>
                  <a:cubicBezTo>
                    <a:pt x="34290" y="363950"/>
                    <a:pt x="29337" y="358997"/>
                    <a:pt x="29337" y="352806"/>
                  </a:cubicBezTo>
                  <a:close/>
                  <a:moveTo>
                    <a:pt x="186214" y="129350"/>
                  </a:moveTo>
                  <a:lnTo>
                    <a:pt x="186214" y="297371"/>
                  </a:lnTo>
                  <a:lnTo>
                    <a:pt x="29337" y="297371"/>
                  </a:lnTo>
                  <a:lnTo>
                    <a:pt x="29337" y="73819"/>
                  </a:lnTo>
                  <a:lnTo>
                    <a:pt x="275082" y="73819"/>
                  </a:lnTo>
                  <a:lnTo>
                    <a:pt x="275082" y="96012"/>
                  </a:lnTo>
                  <a:lnTo>
                    <a:pt x="219551" y="96012"/>
                  </a:lnTo>
                  <a:cubicBezTo>
                    <a:pt x="201168" y="96012"/>
                    <a:pt x="186214" y="110966"/>
                    <a:pt x="186214" y="129350"/>
                  </a:cubicBezTo>
                  <a:close/>
                  <a:moveTo>
                    <a:pt x="352806" y="363950"/>
                  </a:moveTo>
                  <a:lnTo>
                    <a:pt x="219551" y="363950"/>
                  </a:lnTo>
                  <a:cubicBezTo>
                    <a:pt x="213455" y="363950"/>
                    <a:pt x="208407" y="358997"/>
                    <a:pt x="208407" y="352806"/>
                  </a:cubicBezTo>
                  <a:lnTo>
                    <a:pt x="208407" y="341662"/>
                  </a:lnTo>
                  <a:lnTo>
                    <a:pt x="363855" y="341662"/>
                  </a:lnTo>
                  <a:lnTo>
                    <a:pt x="363855" y="352806"/>
                  </a:lnTo>
                  <a:cubicBezTo>
                    <a:pt x="363855" y="358997"/>
                    <a:pt x="358902" y="363950"/>
                    <a:pt x="352806" y="363950"/>
                  </a:cubicBezTo>
                  <a:close/>
                  <a:moveTo>
                    <a:pt x="363855" y="319564"/>
                  </a:moveTo>
                  <a:lnTo>
                    <a:pt x="208407" y="319564"/>
                  </a:lnTo>
                  <a:lnTo>
                    <a:pt x="208407" y="162687"/>
                  </a:lnTo>
                  <a:lnTo>
                    <a:pt x="363855" y="162687"/>
                  </a:lnTo>
                  <a:lnTo>
                    <a:pt x="363855" y="319564"/>
                  </a:lnTo>
                  <a:close/>
                  <a:moveTo>
                    <a:pt x="363855" y="140398"/>
                  </a:moveTo>
                  <a:lnTo>
                    <a:pt x="208407" y="140398"/>
                  </a:lnTo>
                  <a:lnTo>
                    <a:pt x="208407" y="129254"/>
                  </a:lnTo>
                  <a:cubicBezTo>
                    <a:pt x="208407" y="123158"/>
                    <a:pt x="213360" y="118110"/>
                    <a:pt x="219551" y="118110"/>
                  </a:cubicBezTo>
                  <a:lnTo>
                    <a:pt x="352806" y="118110"/>
                  </a:lnTo>
                  <a:cubicBezTo>
                    <a:pt x="358902" y="118110"/>
                    <a:pt x="363950" y="123063"/>
                    <a:pt x="363950" y="129254"/>
                  </a:cubicBezTo>
                  <a:lnTo>
                    <a:pt x="363950" y="14039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6" name="자유형: 도형 35">
              <a:extLst>
                <a:ext uri="{FF2B5EF4-FFF2-40B4-BE49-F238E27FC236}">
                  <a16:creationId xmlns:a16="http://schemas.microsoft.com/office/drawing/2014/main" id="{84EC2627-8705-427B-830A-5A7EF3E05EA8}"/>
                </a:ext>
              </a:extLst>
            </p:cNvPr>
            <p:cNvSpPr/>
            <p:nvPr/>
          </p:nvSpPr>
          <p:spPr>
            <a:xfrm>
              <a:off x="4188419" y="2317908"/>
              <a:ext cx="123825" cy="95250"/>
            </a:xfrm>
            <a:custGeom>
              <a:avLst/>
              <a:gdLst>
                <a:gd name="connsiteX0" fmla="*/ 107061 w 123825"/>
                <a:gd name="connsiteY0" fmla="*/ 7144 h 95250"/>
                <a:gd name="connsiteX1" fmla="*/ 18288 w 123825"/>
                <a:gd name="connsiteY1" fmla="*/ 7144 h 95250"/>
                <a:gd name="connsiteX2" fmla="*/ 7144 w 123825"/>
                <a:gd name="connsiteY2" fmla="*/ 18288 h 95250"/>
                <a:gd name="connsiteX3" fmla="*/ 7144 w 123825"/>
                <a:gd name="connsiteY3" fmla="*/ 84868 h 95250"/>
                <a:gd name="connsiteX4" fmla="*/ 18288 w 123825"/>
                <a:gd name="connsiteY4" fmla="*/ 96012 h 95250"/>
                <a:gd name="connsiteX5" fmla="*/ 107061 w 123825"/>
                <a:gd name="connsiteY5" fmla="*/ 96012 h 95250"/>
                <a:gd name="connsiteX6" fmla="*/ 118205 w 123825"/>
                <a:gd name="connsiteY6" fmla="*/ 84868 h 95250"/>
                <a:gd name="connsiteX7" fmla="*/ 118205 w 123825"/>
                <a:gd name="connsiteY7" fmla="*/ 18288 h 95250"/>
                <a:gd name="connsiteX8" fmla="*/ 107061 w 123825"/>
                <a:gd name="connsiteY8" fmla="*/ 7144 h 95250"/>
                <a:gd name="connsiteX9" fmla="*/ 96012 w 123825"/>
                <a:gd name="connsiteY9" fmla="*/ 73723 h 95250"/>
                <a:gd name="connsiteX10" fmla="*/ 29433 w 123825"/>
                <a:gd name="connsiteY10" fmla="*/ 73723 h 95250"/>
                <a:gd name="connsiteX11" fmla="*/ 29433 w 123825"/>
                <a:gd name="connsiteY11" fmla="*/ 29337 h 95250"/>
                <a:gd name="connsiteX12" fmla="*/ 96012 w 123825"/>
                <a:gd name="connsiteY12" fmla="*/ 29337 h 95250"/>
                <a:gd name="connsiteX13" fmla="*/ 96012 w 123825"/>
                <a:gd name="connsiteY13" fmla="*/ 73723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825" h="95250">
                  <a:moveTo>
                    <a:pt x="107061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lnTo>
                    <a:pt x="7144" y="84868"/>
                  </a:lnTo>
                  <a:cubicBezTo>
                    <a:pt x="7144" y="90964"/>
                    <a:pt x="12097" y="96012"/>
                    <a:pt x="18288" y="96012"/>
                  </a:cubicBezTo>
                  <a:lnTo>
                    <a:pt x="107061" y="96012"/>
                  </a:lnTo>
                  <a:cubicBezTo>
                    <a:pt x="113157" y="96012"/>
                    <a:pt x="118205" y="91059"/>
                    <a:pt x="118205" y="84868"/>
                  </a:cubicBezTo>
                  <a:lnTo>
                    <a:pt x="118205" y="18288"/>
                  </a:lnTo>
                  <a:cubicBezTo>
                    <a:pt x="118205" y="12097"/>
                    <a:pt x="113252" y="7144"/>
                    <a:pt x="107061" y="7144"/>
                  </a:cubicBezTo>
                  <a:close/>
                  <a:moveTo>
                    <a:pt x="96012" y="73723"/>
                  </a:moveTo>
                  <a:lnTo>
                    <a:pt x="29433" y="73723"/>
                  </a:lnTo>
                  <a:lnTo>
                    <a:pt x="29433" y="29337"/>
                  </a:lnTo>
                  <a:lnTo>
                    <a:pt x="96012" y="29337"/>
                  </a:lnTo>
                  <a:lnTo>
                    <a:pt x="96012" y="737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2" name="자유형: 도형 51">
              <a:extLst>
                <a:ext uri="{FF2B5EF4-FFF2-40B4-BE49-F238E27FC236}">
                  <a16:creationId xmlns:a16="http://schemas.microsoft.com/office/drawing/2014/main" id="{073A3F1C-ABF4-4B0E-8C3E-7CE1C4CA5F32}"/>
                </a:ext>
              </a:extLst>
            </p:cNvPr>
            <p:cNvSpPr/>
            <p:nvPr/>
          </p:nvSpPr>
          <p:spPr>
            <a:xfrm>
              <a:off x="4188060" y="2428970"/>
              <a:ext cx="76200" cy="28575"/>
            </a:xfrm>
            <a:custGeom>
              <a:avLst/>
              <a:gdLst>
                <a:gd name="connsiteX0" fmla="*/ 62653 w 76200"/>
                <a:gd name="connsiteY0" fmla="*/ 7144 h 28575"/>
                <a:gd name="connsiteX1" fmla="*/ 18552 w 76200"/>
                <a:gd name="connsiteY1" fmla="*/ 7144 h 28575"/>
                <a:gd name="connsiteX2" fmla="*/ 7218 w 76200"/>
                <a:gd name="connsiteY2" fmla="*/ 16954 h 28575"/>
                <a:gd name="connsiteX3" fmla="*/ 18267 w 76200"/>
                <a:gd name="connsiteY3" fmla="*/ 29337 h 28575"/>
                <a:gd name="connsiteX4" fmla="*/ 62367 w 76200"/>
                <a:gd name="connsiteY4" fmla="*/ 29337 h 28575"/>
                <a:gd name="connsiteX5" fmla="*/ 73702 w 76200"/>
                <a:gd name="connsiteY5" fmla="*/ 19526 h 28575"/>
                <a:gd name="connsiteX6" fmla="*/ 62653 w 76200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" h="28575">
                  <a:moveTo>
                    <a:pt x="62653" y="7144"/>
                  </a:moveTo>
                  <a:lnTo>
                    <a:pt x="18552" y="7144"/>
                  </a:lnTo>
                  <a:cubicBezTo>
                    <a:pt x="12838" y="7144"/>
                    <a:pt x="7884" y="11335"/>
                    <a:pt x="7218" y="16954"/>
                  </a:cubicBezTo>
                  <a:cubicBezTo>
                    <a:pt x="6456" y="23622"/>
                    <a:pt x="11694" y="29337"/>
                    <a:pt x="18267" y="29337"/>
                  </a:cubicBezTo>
                  <a:lnTo>
                    <a:pt x="62367" y="29337"/>
                  </a:lnTo>
                  <a:cubicBezTo>
                    <a:pt x="68082" y="29337"/>
                    <a:pt x="73035" y="25146"/>
                    <a:pt x="73702" y="19526"/>
                  </a:cubicBezTo>
                  <a:cubicBezTo>
                    <a:pt x="74464" y="12764"/>
                    <a:pt x="69225" y="7144"/>
                    <a:pt x="62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3" name="자유형: 도형 52">
              <a:extLst>
                <a:ext uri="{FF2B5EF4-FFF2-40B4-BE49-F238E27FC236}">
                  <a16:creationId xmlns:a16="http://schemas.microsoft.com/office/drawing/2014/main" id="{25E00298-07BE-4C8A-AC61-BDBF1BAC1A9F}"/>
                </a:ext>
              </a:extLst>
            </p:cNvPr>
            <p:cNvSpPr/>
            <p:nvPr/>
          </p:nvSpPr>
          <p:spPr>
            <a:xfrm>
              <a:off x="4367225" y="2406681"/>
              <a:ext cx="123825" cy="28575"/>
            </a:xfrm>
            <a:custGeom>
              <a:avLst/>
              <a:gdLst>
                <a:gd name="connsiteX0" fmla="*/ 107039 w 123825"/>
                <a:gd name="connsiteY0" fmla="*/ 7144 h 28575"/>
                <a:gd name="connsiteX1" fmla="*/ 18552 w 123825"/>
                <a:gd name="connsiteY1" fmla="*/ 7144 h 28575"/>
                <a:gd name="connsiteX2" fmla="*/ 7218 w 123825"/>
                <a:gd name="connsiteY2" fmla="*/ 16954 h 28575"/>
                <a:gd name="connsiteX3" fmla="*/ 18266 w 123825"/>
                <a:gd name="connsiteY3" fmla="*/ 29337 h 28575"/>
                <a:gd name="connsiteX4" fmla="*/ 106754 w 123825"/>
                <a:gd name="connsiteY4" fmla="*/ 29337 h 28575"/>
                <a:gd name="connsiteX5" fmla="*/ 118088 w 123825"/>
                <a:gd name="connsiteY5" fmla="*/ 19526 h 28575"/>
                <a:gd name="connsiteX6" fmla="*/ 107039 w 12382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825" h="28575">
                  <a:moveTo>
                    <a:pt x="107039" y="7144"/>
                  </a:moveTo>
                  <a:lnTo>
                    <a:pt x="18552" y="7144"/>
                  </a:lnTo>
                  <a:cubicBezTo>
                    <a:pt x="12837" y="7144"/>
                    <a:pt x="7884" y="11335"/>
                    <a:pt x="7218" y="16954"/>
                  </a:cubicBezTo>
                  <a:cubicBezTo>
                    <a:pt x="6455" y="23622"/>
                    <a:pt x="11694" y="29337"/>
                    <a:pt x="18266" y="29337"/>
                  </a:cubicBezTo>
                  <a:lnTo>
                    <a:pt x="106754" y="29337"/>
                  </a:lnTo>
                  <a:cubicBezTo>
                    <a:pt x="112469" y="29337"/>
                    <a:pt x="117422" y="25146"/>
                    <a:pt x="118088" y="19526"/>
                  </a:cubicBezTo>
                  <a:cubicBezTo>
                    <a:pt x="118755" y="12859"/>
                    <a:pt x="113516" y="7144"/>
                    <a:pt x="10703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4" name="자유형: 도형 53">
              <a:extLst>
                <a:ext uri="{FF2B5EF4-FFF2-40B4-BE49-F238E27FC236}">
                  <a16:creationId xmlns:a16="http://schemas.microsoft.com/office/drawing/2014/main" id="{296BCF4C-8779-4616-9E51-8D8F6F30A6BF}"/>
                </a:ext>
              </a:extLst>
            </p:cNvPr>
            <p:cNvSpPr/>
            <p:nvPr/>
          </p:nvSpPr>
          <p:spPr>
            <a:xfrm>
              <a:off x="4367130" y="2451163"/>
              <a:ext cx="76200" cy="28575"/>
            </a:xfrm>
            <a:custGeom>
              <a:avLst/>
              <a:gdLst>
                <a:gd name="connsiteX0" fmla="*/ 62653 w 76200"/>
                <a:gd name="connsiteY0" fmla="*/ 7144 h 28575"/>
                <a:gd name="connsiteX1" fmla="*/ 18552 w 76200"/>
                <a:gd name="connsiteY1" fmla="*/ 7144 h 28575"/>
                <a:gd name="connsiteX2" fmla="*/ 7218 w 76200"/>
                <a:gd name="connsiteY2" fmla="*/ 16954 h 28575"/>
                <a:gd name="connsiteX3" fmla="*/ 18267 w 76200"/>
                <a:gd name="connsiteY3" fmla="*/ 29337 h 28575"/>
                <a:gd name="connsiteX4" fmla="*/ 62367 w 76200"/>
                <a:gd name="connsiteY4" fmla="*/ 29337 h 28575"/>
                <a:gd name="connsiteX5" fmla="*/ 73702 w 76200"/>
                <a:gd name="connsiteY5" fmla="*/ 19526 h 28575"/>
                <a:gd name="connsiteX6" fmla="*/ 62653 w 76200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" h="28575">
                  <a:moveTo>
                    <a:pt x="62653" y="7144"/>
                  </a:moveTo>
                  <a:lnTo>
                    <a:pt x="18552" y="7144"/>
                  </a:lnTo>
                  <a:cubicBezTo>
                    <a:pt x="12837" y="7144"/>
                    <a:pt x="7884" y="11335"/>
                    <a:pt x="7218" y="16954"/>
                  </a:cubicBezTo>
                  <a:cubicBezTo>
                    <a:pt x="6455" y="23622"/>
                    <a:pt x="11694" y="29337"/>
                    <a:pt x="18267" y="29337"/>
                  </a:cubicBezTo>
                  <a:lnTo>
                    <a:pt x="62367" y="29337"/>
                  </a:lnTo>
                  <a:cubicBezTo>
                    <a:pt x="68082" y="29337"/>
                    <a:pt x="73035" y="25146"/>
                    <a:pt x="73702" y="19526"/>
                  </a:cubicBezTo>
                  <a:cubicBezTo>
                    <a:pt x="74464" y="12763"/>
                    <a:pt x="69225" y="7144"/>
                    <a:pt x="62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" r="5659"/>
          <a:stretch>
            <a:fillRect/>
          </a:stretch>
        </p:blipFill>
        <p:spPr>
          <a:xfrm>
            <a:off x="787400" y="1341438"/>
            <a:ext cx="2963863" cy="2087562"/>
          </a:xfrm>
        </p:spPr>
      </p:pic>
      <p:pic>
        <p:nvPicPr>
          <p:cNvPr id="6" name="Рисунок 5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8" r="5608"/>
          <a:stretch>
            <a:fillRect/>
          </a:stretch>
        </p:blipFill>
        <p:spPr>
          <a:xfrm>
            <a:off x="4613275" y="1341438"/>
            <a:ext cx="2965450" cy="2087562"/>
          </a:xfrm>
        </p:spPr>
      </p:pic>
      <p:pic>
        <p:nvPicPr>
          <p:cNvPr id="7" name="Рисунок 6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" b="1577"/>
          <a:stretch>
            <a:fillRect/>
          </a:stretch>
        </p:blipFill>
        <p:spPr>
          <a:xfrm>
            <a:off x="8440738" y="1341438"/>
            <a:ext cx="2963862" cy="2087562"/>
          </a:xfr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07A51E6C-7EEF-4ACA-9042-ABC2B124B6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3"/>
          <a:stretch/>
        </p:blipFill>
        <p:spPr>
          <a:xfrm>
            <a:off x="-1" y="1442117"/>
            <a:ext cx="939316" cy="1245294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30FF6307-319C-46A3-9F89-7FDB6462CD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51"/>
          <a:stretch/>
        </p:blipFill>
        <p:spPr>
          <a:xfrm>
            <a:off x="11027558" y="678806"/>
            <a:ext cx="1164442" cy="1648655"/>
          </a:xfrm>
          <a:prstGeom prst="rect">
            <a:avLst/>
          </a:prstGeom>
        </p:spPr>
      </p:pic>
      <p:sp>
        <p:nvSpPr>
          <p:cNvPr id="39" name="직사각형 20">
            <a:extLst>
              <a:ext uri="{FF2B5EF4-FFF2-40B4-BE49-F238E27FC236}">
                <a16:creationId xmlns:a16="http://schemas.microsoft.com/office/drawing/2014/main" id="{17FA47E9-C9E9-4642-911B-FC24C54F9F04}"/>
              </a:ext>
            </a:extLst>
          </p:cNvPr>
          <p:cNvSpPr/>
          <p:nvPr/>
        </p:nvSpPr>
        <p:spPr>
          <a:xfrm>
            <a:off x="1652601" y="748432"/>
            <a:ext cx="9877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2800" dirty="0" smtClean="0">
                <a:solidFill>
                  <a:srgbClr val="332048"/>
                </a:solidFill>
                <a:latin typeface="Arial Narrow" panose="020B0606020202030204" pitchFamily="34" charset="0"/>
              </a:rPr>
              <a:t>Даже у супер-героев были учителя. Посмотрим, какими они были.</a:t>
            </a:r>
            <a:endParaRPr lang="en-US" altLang="ko-KR" sz="2800" dirty="0">
              <a:solidFill>
                <a:srgbClr val="332048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779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자유형: 도형 9">
            <a:extLst>
              <a:ext uri="{FF2B5EF4-FFF2-40B4-BE49-F238E27FC236}">
                <a16:creationId xmlns:a16="http://schemas.microsoft.com/office/drawing/2014/main" id="{2198CDB2-6C6F-4E94-841A-33203E625653}"/>
              </a:ext>
            </a:extLst>
          </p:cNvPr>
          <p:cNvSpPr/>
          <p:nvPr/>
        </p:nvSpPr>
        <p:spPr>
          <a:xfrm>
            <a:off x="6742299" y="2100680"/>
            <a:ext cx="990692" cy="2148640"/>
          </a:xfrm>
          <a:custGeom>
            <a:avLst/>
            <a:gdLst>
              <a:gd name="connsiteX0" fmla="*/ 55730 w 1274336"/>
              <a:gd name="connsiteY0" fmla="*/ 2169213 h 2763818"/>
              <a:gd name="connsiteX1" fmla="*/ 598399 w 1274336"/>
              <a:gd name="connsiteY1" fmla="*/ 2711882 h 2763818"/>
              <a:gd name="connsiteX2" fmla="*/ 820994 w 1274336"/>
              <a:gd name="connsiteY2" fmla="*/ 2698642 h 2763818"/>
              <a:gd name="connsiteX3" fmla="*/ 820994 w 1274336"/>
              <a:gd name="connsiteY3" fmla="*/ 69207 h 2763818"/>
              <a:gd name="connsiteX4" fmla="*/ 598399 w 1274336"/>
              <a:gd name="connsiteY4" fmla="*/ 55968 h 2763818"/>
              <a:gd name="connsiteX5" fmla="*/ 55730 w 1274336"/>
              <a:gd name="connsiteY5" fmla="*/ 598636 h 2763818"/>
              <a:gd name="connsiteX6" fmla="*/ 38849 w 1274336"/>
              <a:gd name="connsiteY6" fmla="*/ 789124 h 2763818"/>
              <a:gd name="connsiteX7" fmla="*/ 38849 w 1274336"/>
              <a:gd name="connsiteY7" fmla="*/ 1978890 h 2763818"/>
              <a:gd name="connsiteX8" fmla="*/ 55730 w 1274336"/>
              <a:gd name="connsiteY8" fmla="*/ 2169213 h 2763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4336" h="2763818">
                <a:moveTo>
                  <a:pt x="55730" y="2169213"/>
                </a:moveTo>
                <a:lnTo>
                  <a:pt x="598399" y="2711882"/>
                </a:lnTo>
                <a:cubicBezTo>
                  <a:pt x="661619" y="2775102"/>
                  <a:pt x="765387" y="2768482"/>
                  <a:pt x="820994" y="2698642"/>
                </a:cubicBezTo>
                <a:cubicBezTo>
                  <a:pt x="1430855" y="1931723"/>
                  <a:pt x="1430855" y="835960"/>
                  <a:pt x="820994" y="69207"/>
                </a:cubicBezTo>
                <a:cubicBezTo>
                  <a:pt x="765387" y="-633"/>
                  <a:pt x="661619" y="-7253"/>
                  <a:pt x="598399" y="55968"/>
                </a:cubicBezTo>
                <a:lnTo>
                  <a:pt x="55730" y="598636"/>
                </a:lnTo>
                <a:cubicBezTo>
                  <a:pt x="4757" y="649609"/>
                  <a:pt x="-1698" y="729545"/>
                  <a:pt x="38849" y="789124"/>
                </a:cubicBezTo>
                <a:cubicBezTo>
                  <a:pt x="282959" y="1146931"/>
                  <a:pt x="282959" y="1621083"/>
                  <a:pt x="38849" y="1978890"/>
                </a:cubicBezTo>
                <a:cubicBezTo>
                  <a:pt x="-1698" y="2038304"/>
                  <a:pt x="4757" y="2118240"/>
                  <a:pt x="55730" y="2169213"/>
                </a:cubicBezTo>
                <a:close/>
              </a:path>
            </a:pathLst>
          </a:custGeom>
          <a:solidFill>
            <a:srgbClr val="F73D4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  <a:latin typeface="+mj-lt"/>
              </a:rPr>
              <a:t>02</a:t>
            </a:r>
            <a:endParaRPr lang="ko-KR" alt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자유형: 도형 10">
            <a:extLst>
              <a:ext uri="{FF2B5EF4-FFF2-40B4-BE49-F238E27FC236}">
                <a16:creationId xmlns:a16="http://schemas.microsoft.com/office/drawing/2014/main" id="{50BC9570-3445-4E53-B19C-DB4C15DACD77}"/>
              </a:ext>
            </a:extLst>
          </p:cNvPr>
          <p:cNvSpPr/>
          <p:nvPr/>
        </p:nvSpPr>
        <p:spPr>
          <a:xfrm>
            <a:off x="4440677" y="2100680"/>
            <a:ext cx="1003557" cy="2148640"/>
          </a:xfrm>
          <a:custGeom>
            <a:avLst/>
            <a:gdLst>
              <a:gd name="connsiteX0" fmla="*/ 1235072 w 1290886"/>
              <a:gd name="connsiteY0" fmla="*/ 598636 h 2763818"/>
              <a:gd name="connsiteX1" fmla="*/ 692403 w 1290886"/>
              <a:gd name="connsiteY1" fmla="*/ 55968 h 2763818"/>
              <a:gd name="connsiteX2" fmla="*/ 469808 w 1290886"/>
              <a:gd name="connsiteY2" fmla="*/ 69207 h 2763818"/>
              <a:gd name="connsiteX3" fmla="*/ 469808 w 1290886"/>
              <a:gd name="connsiteY3" fmla="*/ 2698642 h 2763818"/>
              <a:gd name="connsiteX4" fmla="*/ 692403 w 1290886"/>
              <a:gd name="connsiteY4" fmla="*/ 2711882 h 2763818"/>
              <a:gd name="connsiteX5" fmla="*/ 1235072 w 1290886"/>
              <a:gd name="connsiteY5" fmla="*/ 2169213 h 2763818"/>
              <a:gd name="connsiteX6" fmla="*/ 1251953 w 1290886"/>
              <a:gd name="connsiteY6" fmla="*/ 1978725 h 2763818"/>
              <a:gd name="connsiteX7" fmla="*/ 1251953 w 1290886"/>
              <a:gd name="connsiteY7" fmla="*/ 788959 h 2763818"/>
              <a:gd name="connsiteX8" fmla="*/ 1235072 w 1290886"/>
              <a:gd name="connsiteY8" fmla="*/ 598636 h 2763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90886" h="2763818">
                <a:moveTo>
                  <a:pt x="1235072" y="598636"/>
                </a:moveTo>
                <a:lnTo>
                  <a:pt x="692403" y="55968"/>
                </a:lnTo>
                <a:cubicBezTo>
                  <a:pt x="629183" y="-7253"/>
                  <a:pt x="525416" y="-633"/>
                  <a:pt x="469808" y="69207"/>
                </a:cubicBezTo>
                <a:cubicBezTo>
                  <a:pt x="-140053" y="836126"/>
                  <a:pt x="-140053" y="1931889"/>
                  <a:pt x="469808" y="2698642"/>
                </a:cubicBezTo>
                <a:cubicBezTo>
                  <a:pt x="525416" y="2768482"/>
                  <a:pt x="629183" y="2775102"/>
                  <a:pt x="692403" y="2711882"/>
                </a:cubicBezTo>
                <a:lnTo>
                  <a:pt x="1235072" y="2169213"/>
                </a:lnTo>
                <a:cubicBezTo>
                  <a:pt x="1286046" y="2118240"/>
                  <a:pt x="1292500" y="2038470"/>
                  <a:pt x="1251953" y="1978725"/>
                </a:cubicBezTo>
                <a:cubicBezTo>
                  <a:pt x="1007843" y="1620918"/>
                  <a:pt x="1007843" y="1146766"/>
                  <a:pt x="1251953" y="788959"/>
                </a:cubicBezTo>
                <a:cubicBezTo>
                  <a:pt x="1292666" y="729380"/>
                  <a:pt x="1286211" y="649609"/>
                  <a:pt x="1235072" y="598636"/>
                </a:cubicBezTo>
                <a:close/>
              </a:path>
            </a:pathLst>
          </a:custGeom>
          <a:solidFill>
            <a:srgbClr val="F73D4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  <a:latin typeface="+mj-lt"/>
              </a:rPr>
              <a:t>04</a:t>
            </a:r>
            <a:endParaRPr lang="ko-KR" alt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자유형: 도형 11">
            <a:extLst>
              <a:ext uri="{FF2B5EF4-FFF2-40B4-BE49-F238E27FC236}">
                <a16:creationId xmlns:a16="http://schemas.microsoft.com/office/drawing/2014/main" id="{9C7C90DD-D5E1-4138-97E7-AC63EA835908}"/>
              </a:ext>
            </a:extLst>
          </p:cNvPr>
          <p:cNvSpPr/>
          <p:nvPr/>
        </p:nvSpPr>
        <p:spPr>
          <a:xfrm>
            <a:off x="5017411" y="3825589"/>
            <a:ext cx="2148643" cy="1003556"/>
          </a:xfrm>
          <a:custGeom>
            <a:avLst/>
            <a:gdLst>
              <a:gd name="connsiteX0" fmla="*/ 598636 w 2763820"/>
              <a:gd name="connsiteY0" fmla="*/ 55701 h 1290885"/>
              <a:gd name="connsiteX1" fmla="*/ 55968 w 2763820"/>
              <a:gd name="connsiteY1" fmla="*/ 598534 h 1290885"/>
              <a:gd name="connsiteX2" fmla="*/ 69208 w 2763820"/>
              <a:gd name="connsiteY2" fmla="*/ 821129 h 1290885"/>
              <a:gd name="connsiteX3" fmla="*/ 2698644 w 2763820"/>
              <a:gd name="connsiteY3" fmla="*/ 821129 h 1290885"/>
              <a:gd name="connsiteX4" fmla="*/ 2711884 w 2763820"/>
              <a:gd name="connsiteY4" fmla="*/ 598534 h 1290885"/>
              <a:gd name="connsiteX5" fmla="*/ 2169215 w 2763820"/>
              <a:gd name="connsiteY5" fmla="*/ 55866 h 1290885"/>
              <a:gd name="connsiteX6" fmla="*/ 1978726 w 2763820"/>
              <a:gd name="connsiteY6" fmla="*/ 38985 h 1290885"/>
              <a:gd name="connsiteX7" fmla="*/ 788959 w 2763820"/>
              <a:gd name="connsiteY7" fmla="*/ 38985 h 1290885"/>
              <a:gd name="connsiteX8" fmla="*/ 598636 w 2763820"/>
              <a:gd name="connsiteY8" fmla="*/ 55701 h 1290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3820" h="1290885">
                <a:moveTo>
                  <a:pt x="598636" y="55701"/>
                </a:moveTo>
                <a:lnTo>
                  <a:pt x="55968" y="598534"/>
                </a:lnTo>
                <a:cubicBezTo>
                  <a:pt x="-7253" y="661755"/>
                  <a:pt x="-633" y="765522"/>
                  <a:pt x="69208" y="821129"/>
                </a:cubicBezTo>
                <a:cubicBezTo>
                  <a:pt x="836127" y="1430990"/>
                  <a:pt x="1931890" y="1430990"/>
                  <a:pt x="2698644" y="821129"/>
                </a:cubicBezTo>
                <a:cubicBezTo>
                  <a:pt x="2768484" y="765522"/>
                  <a:pt x="2775104" y="661755"/>
                  <a:pt x="2711884" y="598534"/>
                </a:cubicBezTo>
                <a:lnTo>
                  <a:pt x="2169215" y="55866"/>
                </a:lnTo>
                <a:cubicBezTo>
                  <a:pt x="2118242" y="4893"/>
                  <a:pt x="2038306" y="-1562"/>
                  <a:pt x="1978726" y="38985"/>
                </a:cubicBezTo>
                <a:cubicBezTo>
                  <a:pt x="1620919" y="283095"/>
                  <a:pt x="1146767" y="283095"/>
                  <a:pt x="788959" y="38985"/>
                </a:cubicBezTo>
                <a:cubicBezTo>
                  <a:pt x="729380" y="-1727"/>
                  <a:pt x="649610" y="4727"/>
                  <a:pt x="598636" y="55701"/>
                </a:cubicBezTo>
                <a:close/>
              </a:path>
            </a:pathLst>
          </a:custGeom>
          <a:solidFill>
            <a:srgbClr val="2B5EE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  <a:latin typeface="+mj-lt"/>
              </a:rPr>
              <a:t>03</a:t>
            </a:r>
            <a:endParaRPr lang="ko-KR" alt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자유형: 도형 12">
            <a:extLst>
              <a:ext uri="{FF2B5EF4-FFF2-40B4-BE49-F238E27FC236}">
                <a16:creationId xmlns:a16="http://schemas.microsoft.com/office/drawing/2014/main" id="{99E8E650-0832-453D-ADBD-9446B4EEEBA0}"/>
              </a:ext>
            </a:extLst>
          </p:cNvPr>
          <p:cNvSpPr/>
          <p:nvPr/>
        </p:nvSpPr>
        <p:spPr>
          <a:xfrm>
            <a:off x="5017411" y="1523947"/>
            <a:ext cx="2148643" cy="1003556"/>
          </a:xfrm>
          <a:custGeom>
            <a:avLst/>
            <a:gdLst>
              <a:gd name="connsiteX0" fmla="*/ 2169215 w 2763820"/>
              <a:gd name="connsiteY0" fmla="*/ 1235071 h 1290885"/>
              <a:gd name="connsiteX1" fmla="*/ 2711884 w 2763820"/>
              <a:gd name="connsiteY1" fmla="*/ 692403 h 1290885"/>
              <a:gd name="connsiteX2" fmla="*/ 2698644 w 2763820"/>
              <a:gd name="connsiteY2" fmla="*/ 469808 h 1290885"/>
              <a:gd name="connsiteX3" fmla="*/ 69208 w 2763820"/>
              <a:gd name="connsiteY3" fmla="*/ 469808 h 1290885"/>
              <a:gd name="connsiteX4" fmla="*/ 55968 w 2763820"/>
              <a:gd name="connsiteY4" fmla="*/ 692403 h 1290885"/>
              <a:gd name="connsiteX5" fmla="*/ 598636 w 2763820"/>
              <a:gd name="connsiteY5" fmla="*/ 1235071 h 1290885"/>
              <a:gd name="connsiteX6" fmla="*/ 789125 w 2763820"/>
              <a:gd name="connsiteY6" fmla="*/ 1251952 h 1290885"/>
              <a:gd name="connsiteX7" fmla="*/ 1978892 w 2763820"/>
              <a:gd name="connsiteY7" fmla="*/ 1251952 h 1290885"/>
              <a:gd name="connsiteX8" fmla="*/ 2169215 w 2763820"/>
              <a:gd name="connsiteY8" fmla="*/ 1235071 h 1290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3820" h="1290885">
                <a:moveTo>
                  <a:pt x="2169215" y="1235071"/>
                </a:moveTo>
                <a:lnTo>
                  <a:pt x="2711884" y="692403"/>
                </a:lnTo>
                <a:cubicBezTo>
                  <a:pt x="2775104" y="629183"/>
                  <a:pt x="2768484" y="525415"/>
                  <a:pt x="2698644" y="469808"/>
                </a:cubicBezTo>
                <a:cubicBezTo>
                  <a:pt x="1931725" y="-140053"/>
                  <a:pt x="835961" y="-140053"/>
                  <a:pt x="69208" y="469808"/>
                </a:cubicBezTo>
                <a:cubicBezTo>
                  <a:pt x="-633" y="525415"/>
                  <a:pt x="-7253" y="629183"/>
                  <a:pt x="55968" y="692403"/>
                </a:cubicBezTo>
                <a:lnTo>
                  <a:pt x="598636" y="1235071"/>
                </a:lnTo>
                <a:cubicBezTo>
                  <a:pt x="649610" y="1286045"/>
                  <a:pt x="729546" y="1292499"/>
                  <a:pt x="789125" y="1251952"/>
                </a:cubicBezTo>
                <a:cubicBezTo>
                  <a:pt x="1146932" y="1007842"/>
                  <a:pt x="1621085" y="1007842"/>
                  <a:pt x="1978892" y="1251952"/>
                </a:cubicBezTo>
                <a:cubicBezTo>
                  <a:pt x="2038306" y="1292664"/>
                  <a:pt x="2118242" y="1286210"/>
                  <a:pt x="2169215" y="1235071"/>
                </a:cubicBezTo>
                <a:close/>
              </a:path>
            </a:pathLst>
          </a:custGeom>
          <a:solidFill>
            <a:srgbClr val="2B5EE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  <a:latin typeface="+mj-lt"/>
              </a:rPr>
              <a:t>01</a:t>
            </a:r>
            <a:endParaRPr lang="ko-KR" alt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2EE4F10E-6939-4871-B159-5ECB249ADAFB}"/>
              </a:ext>
            </a:extLst>
          </p:cNvPr>
          <p:cNvSpPr/>
          <p:nvPr/>
        </p:nvSpPr>
        <p:spPr>
          <a:xfrm>
            <a:off x="7345057" y="1833348"/>
            <a:ext cx="3601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400" b="1" dirty="0" smtClean="0">
                <a:solidFill>
                  <a:srgbClr val="332048"/>
                </a:solidFill>
                <a:latin typeface="Arial Narrow" panose="020B0606020202030204" pitchFamily="34" charset="0"/>
              </a:rPr>
              <a:t>Творческий и энергичный</a:t>
            </a:r>
            <a:endParaRPr lang="en-US" altLang="ko-KR" sz="2400" b="1" dirty="0">
              <a:solidFill>
                <a:srgbClr val="332048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759E47A4-4CC7-4EBC-AD59-9D0D247FC2AA}"/>
              </a:ext>
            </a:extLst>
          </p:cNvPr>
          <p:cNvSpPr/>
          <p:nvPr/>
        </p:nvSpPr>
        <p:spPr>
          <a:xfrm>
            <a:off x="7576885" y="3443998"/>
            <a:ext cx="4615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400" b="1" dirty="0" smtClean="0">
                <a:solidFill>
                  <a:srgbClr val="332048"/>
                </a:solidFill>
                <a:latin typeface="Arial Narrow" panose="020B0606020202030204" pitchFamily="34" charset="0"/>
              </a:rPr>
              <a:t>Способный научить и научиться</a:t>
            </a:r>
            <a:endParaRPr lang="en-US" altLang="ko-KR" sz="2400" b="1" dirty="0">
              <a:solidFill>
                <a:srgbClr val="332048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5B63A32E-88DF-4ED9-AF1B-4CAB27CA62B2}"/>
              </a:ext>
            </a:extLst>
          </p:cNvPr>
          <p:cNvSpPr/>
          <p:nvPr/>
        </p:nvSpPr>
        <p:spPr>
          <a:xfrm>
            <a:off x="1856065" y="1869847"/>
            <a:ext cx="2719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400" b="1" dirty="0" smtClean="0">
                <a:solidFill>
                  <a:srgbClr val="332048"/>
                </a:solidFill>
                <a:latin typeface="Arial Narrow" panose="020B0606020202030204" pitchFamily="34" charset="0"/>
              </a:rPr>
              <a:t>Чуткий и тактичный</a:t>
            </a:r>
            <a:endParaRPr lang="en-US" altLang="ko-KR" sz="2400" b="1" dirty="0">
              <a:solidFill>
                <a:srgbClr val="332048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838EFCFF-AFEA-4B38-82FA-3930442F7925}"/>
              </a:ext>
            </a:extLst>
          </p:cNvPr>
          <p:cNvSpPr/>
          <p:nvPr/>
        </p:nvSpPr>
        <p:spPr>
          <a:xfrm>
            <a:off x="238461" y="3443999"/>
            <a:ext cx="4490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400" b="1" dirty="0" smtClean="0">
                <a:solidFill>
                  <a:srgbClr val="332048"/>
                </a:solidFill>
                <a:latin typeface="Arial Narrow" panose="020B0606020202030204" pitchFamily="34" charset="0"/>
              </a:rPr>
              <a:t>Добрый и поддерживающий</a:t>
            </a:r>
            <a:endParaRPr lang="en-US" altLang="ko-KR" sz="2400" b="1" dirty="0">
              <a:solidFill>
                <a:srgbClr val="332048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569712E6-E71F-4E91-BA24-16BEAD8F5EB2}"/>
              </a:ext>
            </a:extLst>
          </p:cNvPr>
          <p:cNvSpPr/>
          <p:nvPr/>
        </p:nvSpPr>
        <p:spPr>
          <a:xfrm>
            <a:off x="5256336" y="2761048"/>
            <a:ext cx="1659140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altLang="ko-KR" sz="2400" b="1" dirty="0" smtClean="0">
                <a:solidFill>
                  <a:srgbClr val="332048"/>
                </a:solidFill>
                <a:latin typeface="Arial Narrow" panose="020B0606020202030204" pitchFamily="34" charset="0"/>
              </a:rPr>
              <a:t>Настоящий учитель</a:t>
            </a:r>
            <a:endParaRPr lang="en-US" altLang="ko-KR" sz="2400" b="1" dirty="0">
              <a:solidFill>
                <a:srgbClr val="332048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직사각형 20">
            <a:extLst>
              <a:ext uri="{FF2B5EF4-FFF2-40B4-BE49-F238E27FC236}">
                <a16:creationId xmlns:a16="http://schemas.microsoft.com/office/drawing/2014/main" id="{17FA47E9-C9E9-4642-911B-FC24C54F9F04}"/>
              </a:ext>
            </a:extLst>
          </p:cNvPr>
          <p:cNvSpPr/>
          <p:nvPr/>
        </p:nvSpPr>
        <p:spPr>
          <a:xfrm>
            <a:off x="818606" y="493113"/>
            <a:ext cx="104813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2800" dirty="0" smtClean="0">
                <a:solidFill>
                  <a:srgbClr val="332048"/>
                </a:solidFill>
                <a:latin typeface="Arial Narrow" panose="020B0606020202030204" pitchFamily="34" charset="0"/>
              </a:rPr>
              <a:t>Так какими же качествами должен обладать учитель будущего, чтобы воспитать настоящего героя, живущего в мире современных технологий</a:t>
            </a:r>
            <a:endParaRPr lang="en-US" altLang="ko-KR" sz="2800" dirty="0">
              <a:solidFill>
                <a:srgbClr val="332048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CB25DE-E32A-4055-904C-B4B6AEBD1ACB}"/>
              </a:ext>
            </a:extLst>
          </p:cNvPr>
          <p:cNvSpPr txBox="1"/>
          <p:nvPr/>
        </p:nvSpPr>
        <p:spPr>
          <a:xfrm>
            <a:off x="1856065" y="5203749"/>
            <a:ext cx="9535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400" dirty="0" smtClean="0">
                <a:solidFill>
                  <a:srgbClr val="33204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 будущем будет востребована именно человечность, то, что не может освоить искусственный интеллект или алгоритм. Именно эти качества важны для учителя будущего, а остальное дополнят современные технологии</a:t>
            </a:r>
            <a:endParaRPr lang="ru-RU" altLang="ko-KR" sz="2400" dirty="0" smtClean="0">
              <a:solidFill>
                <a:srgbClr val="332048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685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7166C97-2891-4B5B-91B7-6E780A587854}"/>
              </a:ext>
            </a:extLst>
          </p:cNvPr>
          <p:cNvSpPr txBox="1"/>
          <p:nvPr/>
        </p:nvSpPr>
        <p:spPr>
          <a:xfrm>
            <a:off x="3922244" y="2016988"/>
            <a:ext cx="4504266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altLang="ko-KR" sz="400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Команда «Вымпел»</a:t>
            </a:r>
            <a:endParaRPr lang="ko-KR" altLang="en-US" sz="40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BB6154-4560-46C2-8145-F58165C51987}"/>
              </a:ext>
            </a:extLst>
          </p:cNvPr>
          <p:cNvSpPr txBox="1"/>
          <p:nvPr/>
        </p:nvSpPr>
        <p:spPr>
          <a:xfrm>
            <a:off x="3843867" y="2888647"/>
            <a:ext cx="4504266" cy="147732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Работу подготовила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Лобанова Татьяна Юрьевна</a:t>
            </a:r>
          </a:p>
          <a:p>
            <a:pPr algn="ctr"/>
            <a:r>
              <a:rPr lang="ru-RU" altLang="ko-KR" dirty="0" smtClean="0">
                <a:solidFill>
                  <a:schemeClr val="bg1"/>
                </a:solidFill>
                <a:cs typeface="Arial" panose="020B0604020202020204" pitchFamily="34" charset="0"/>
              </a:rPr>
              <a:t>ГБОУ АО «АКШИ им. </a:t>
            </a:r>
            <a:r>
              <a:rPr lang="ru-RU" altLang="ko-KR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П.О.Сухого</a:t>
            </a:r>
            <a:r>
              <a:rPr lang="ru-RU" altLang="ko-KR" dirty="0" smtClean="0">
                <a:solidFill>
                  <a:schemeClr val="bg1"/>
                </a:solidFill>
                <a:cs typeface="Arial" panose="020B0604020202020204" pitchFamily="34" charset="0"/>
              </a:rPr>
              <a:t>»</a:t>
            </a:r>
          </a:p>
          <a:p>
            <a:pPr algn="ctr"/>
            <a:endParaRPr lang="ru-RU" altLang="ko-KR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ru-RU" altLang="ko-KR" dirty="0" smtClean="0">
                <a:solidFill>
                  <a:schemeClr val="bg1"/>
                </a:solidFill>
                <a:cs typeface="Arial" panose="020B0604020202020204" pitchFamily="34" charset="0"/>
              </a:rPr>
              <a:t>Астраханская область, г. Ахтубинск</a:t>
            </a:r>
            <a:endParaRPr lang="ko-KR" altLang="en-US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F72804F3-2F14-4D88-994F-4A1A37B68682}"/>
              </a:ext>
            </a:extLst>
          </p:cNvPr>
          <p:cNvSpPr/>
          <p:nvPr/>
        </p:nvSpPr>
        <p:spPr>
          <a:xfrm>
            <a:off x="5003800" y="4878092"/>
            <a:ext cx="2184400" cy="52493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76200" cap="flat">
            <a:noFill/>
            <a:prstDash val="solid"/>
            <a:miter/>
          </a:ln>
          <a:effectLst>
            <a:outerShdw dist="88900" dir="2700000" algn="tl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dirty="0" smtClean="0">
                <a:solidFill>
                  <a:srgbClr val="332048"/>
                </a:solidFill>
                <a:latin typeface="+mj-lt"/>
              </a:rPr>
              <a:t>20</a:t>
            </a:r>
            <a:r>
              <a:rPr lang="ru-RU" altLang="ko-KR" dirty="0" smtClean="0">
                <a:solidFill>
                  <a:srgbClr val="332048"/>
                </a:solidFill>
                <a:latin typeface="+mj-lt"/>
              </a:rPr>
              <a:t>23 </a:t>
            </a:r>
            <a:endParaRPr lang="en-US" altLang="ko-KR" dirty="0">
              <a:solidFill>
                <a:srgbClr val="332048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2211535"/>
      </p:ext>
    </p:extLst>
  </p:cSld>
  <p:clrMapOvr>
    <a:masterClrMapping/>
  </p:clrMapOvr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igmar One - Montserrat Light">
      <a:majorFont>
        <a:latin typeface="Sigmar One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73D49"/>
        </a:solidFill>
        <a:ln w="76200" cap="flat">
          <a:noFill/>
          <a:prstDash val="solid"/>
          <a:miter/>
        </a:ln>
        <a:effectLst>
          <a:outerShdw dist="88900" dir="2700000" algn="tl" rotWithShape="0">
            <a:prstClr val="black">
              <a:alpha val="15000"/>
            </a:prst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2856</TotalTime>
  <Words>512</Words>
  <Application>Microsoft Office PowerPoint</Application>
  <PresentationFormat>Широкоэкранный</PresentationFormat>
  <Paragraphs>56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4" baseType="lpstr">
      <vt:lpstr>맑은 고딕</vt:lpstr>
      <vt:lpstr>Sigmar One</vt:lpstr>
      <vt:lpstr>Arial Narrow</vt:lpstr>
      <vt:lpstr>Montserrat Light</vt:lpstr>
      <vt:lpstr>Arial Unicode MS</vt:lpstr>
      <vt:lpstr>Arial</vt:lpstr>
      <vt:lpstr>PPTMON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5</dc:creator>
  <cp:lastModifiedBy>Татьяна</cp:lastModifiedBy>
  <cp:revision>279</cp:revision>
  <dcterms:created xsi:type="dcterms:W3CDTF">2019-04-06T05:20:47Z</dcterms:created>
  <dcterms:modified xsi:type="dcterms:W3CDTF">2023-10-30T15:03:02Z</dcterms:modified>
</cp:coreProperties>
</file>